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Masters/slideMaster14.xml" ContentType="application/vnd.openxmlformats-officedocument.presentationml.slideMaster+xml"/>
  <Override PartName="/ppt/slideMasters/slideMaster15.xml" ContentType="application/vnd.openxmlformats-officedocument.presentationml.slideMaster+xml"/>
  <Override PartName="/ppt/slideMasters/slideMaster16.xml" ContentType="application/vnd.openxmlformats-officedocument.presentationml.slideMaster+xml"/>
  <Override PartName="/ppt/slideMasters/slideMaster17.xml" ContentType="application/vnd.openxmlformats-officedocument.presentationml.slideMaster+xml"/>
  <Override PartName="/ppt/slideMasters/slideMaster18.xml" ContentType="application/vnd.openxmlformats-officedocument.presentationml.slideMaster+xml"/>
  <Override PartName="/ppt/slideMasters/slideMaster19.xml" ContentType="application/vnd.openxmlformats-officedocument.presentationml.slideMaster+xml"/>
  <Override PartName="/ppt/slideMasters/slideMaster20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2.xml" ContentType="application/vnd.openxmlformats-officedocument.theme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theme/theme3.xml" ContentType="application/vnd.openxmlformats-officedocument.theme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theme/theme4.xml" ContentType="application/vnd.openxmlformats-officedocument.theme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theme/theme5.xml" ContentType="application/vnd.openxmlformats-officedocument.theme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theme/theme6.xml" ContentType="application/vnd.openxmlformats-officedocument.theme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theme/theme7.xml" ContentType="application/vnd.openxmlformats-officedocument.theme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theme/theme8.xml" ContentType="application/vnd.openxmlformats-officedocument.theme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theme/theme9.xml" ContentType="application/vnd.openxmlformats-officedocument.theme+xml"/>
  <Override PartName="/ppt/slideLayouts/slideLayout14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Layouts/slideLayout15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Layouts/slideLayout154.xml" ContentType="application/vnd.openxmlformats-officedocument.presentationml.slideLayout+xml"/>
  <Override PartName="/ppt/slideLayouts/slideLayout155.xml" ContentType="application/vnd.openxmlformats-officedocument.presentationml.slideLayout+xml"/>
  <Override PartName="/ppt/slideLayouts/slideLayout156.xml" ContentType="application/vnd.openxmlformats-officedocument.presentationml.slideLayout+xml"/>
  <Override PartName="/ppt/slideLayouts/slideLayout157.xml" ContentType="application/vnd.openxmlformats-officedocument.presentationml.slideLayout+xml"/>
  <Override PartName="/ppt/slideLayouts/slideLayout158.xml" ContentType="application/vnd.openxmlformats-officedocument.presentationml.slideLayout+xml"/>
  <Override PartName="/ppt/slideLayouts/slideLayout159.xml" ContentType="application/vnd.openxmlformats-officedocument.presentationml.slideLayout+xml"/>
  <Override PartName="/ppt/slideLayouts/slideLayout160.xml" ContentType="application/vnd.openxmlformats-officedocument.presentationml.slideLayout+xml"/>
  <Override PartName="/ppt/slideLayouts/slideLayout161.xml" ContentType="application/vnd.openxmlformats-officedocument.presentationml.slideLayout+xml"/>
  <Override PartName="/ppt/slideLayouts/slideLayout162.xml" ContentType="application/vnd.openxmlformats-officedocument.presentationml.slideLayout+xml"/>
  <Override PartName="/ppt/slideLayouts/slideLayout163.xml" ContentType="application/vnd.openxmlformats-officedocument.presentationml.slideLayout+xml"/>
  <Override PartName="/ppt/slideLayouts/slideLayout164.xml" ContentType="application/vnd.openxmlformats-officedocument.presentationml.slideLayout+xml"/>
  <Override PartName="/ppt/theme/theme10.xml" ContentType="application/vnd.openxmlformats-officedocument.theme+xml"/>
  <Override PartName="/ppt/slideLayouts/slideLayout165.xml" ContentType="application/vnd.openxmlformats-officedocument.presentationml.slideLayout+xml"/>
  <Override PartName="/ppt/slideLayouts/slideLayout166.xml" ContentType="application/vnd.openxmlformats-officedocument.presentationml.slideLayout+xml"/>
  <Override PartName="/ppt/slideLayouts/slideLayout167.xml" ContentType="application/vnd.openxmlformats-officedocument.presentationml.slideLayout+xml"/>
  <Override PartName="/ppt/slideLayouts/slideLayout168.xml" ContentType="application/vnd.openxmlformats-officedocument.presentationml.slideLayout+xml"/>
  <Override PartName="/ppt/slideLayouts/slideLayout169.xml" ContentType="application/vnd.openxmlformats-officedocument.presentationml.slideLayout+xml"/>
  <Override PartName="/ppt/slideLayouts/slideLayout170.xml" ContentType="application/vnd.openxmlformats-officedocument.presentationml.slideLayout+xml"/>
  <Override PartName="/ppt/slideLayouts/slideLayout171.xml" ContentType="application/vnd.openxmlformats-officedocument.presentationml.slideLayout+xml"/>
  <Override PartName="/ppt/slideLayouts/slideLayout172.xml" ContentType="application/vnd.openxmlformats-officedocument.presentationml.slideLayout+xml"/>
  <Override PartName="/ppt/slideLayouts/slideLayout173.xml" ContentType="application/vnd.openxmlformats-officedocument.presentationml.slideLayout+xml"/>
  <Override PartName="/ppt/slideLayouts/slideLayout174.xml" ContentType="application/vnd.openxmlformats-officedocument.presentationml.slideLayout+xml"/>
  <Override PartName="/ppt/slideLayouts/slideLayout175.xml" ContentType="application/vnd.openxmlformats-officedocument.presentationml.slideLayout+xml"/>
  <Override PartName="/ppt/slideLayouts/slideLayout176.xml" ContentType="application/vnd.openxmlformats-officedocument.presentationml.slideLayout+xml"/>
  <Override PartName="/ppt/slideLayouts/slideLayout177.xml" ContentType="application/vnd.openxmlformats-officedocument.presentationml.slideLayout+xml"/>
  <Override PartName="/ppt/slideLayouts/slideLayout178.xml" ContentType="application/vnd.openxmlformats-officedocument.presentationml.slideLayout+xml"/>
  <Override PartName="/ppt/slideLayouts/slideLayout179.xml" ContentType="application/vnd.openxmlformats-officedocument.presentationml.slideLayout+xml"/>
  <Override PartName="/ppt/slideLayouts/slideLayout180.xml" ContentType="application/vnd.openxmlformats-officedocument.presentationml.slideLayout+xml"/>
  <Override PartName="/ppt/slideLayouts/slideLayout181.xml" ContentType="application/vnd.openxmlformats-officedocument.presentationml.slideLayout+xml"/>
  <Override PartName="/ppt/theme/theme11.xml" ContentType="application/vnd.openxmlformats-officedocument.theme+xml"/>
  <Override PartName="/ppt/slideLayouts/slideLayout182.xml" ContentType="application/vnd.openxmlformats-officedocument.presentationml.slideLayout+xml"/>
  <Override PartName="/ppt/slideLayouts/slideLayout183.xml" ContentType="application/vnd.openxmlformats-officedocument.presentationml.slideLayout+xml"/>
  <Override PartName="/ppt/slideLayouts/slideLayout184.xml" ContentType="application/vnd.openxmlformats-officedocument.presentationml.slideLayout+xml"/>
  <Override PartName="/ppt/slideLayouts/slideLayout185.xml" ContentType="application/vnd.openxmlformats-officedocument.presentationml.slideLayout+xml"/>
  <Override PartName="/ppt/slideLayouts/slideLayout186.xml" ContentType="application/vnd.openxmlformats-officedocument.presentationml.slideLayout+xml"/>
  <Override PartName="/ppt/slideLayouts/slideLayout187.xml" ContentType="application/vnd.openxmlformats-officedocument.presentationml.slideLayout+xml"/>
  <Override PartName="/ppt/slideLayouts/slideLayout188.xml" ContentType="application/vnd.openxmlformats-officedocument.presentationml.slideLayout+xml"/>
  <Override PartName="/ppt/slideLayouts/slideLayout189.xml" ContentType="application/vnd.openxmlformats-officedocument.presentationml.slideLayout+xml"/>
  <Override PartName="/ppt/slideLayouts/slideLayout190.xml" ContentType="application/vnd.openxmlformats-officedocument.presentationml.slideLayout+xml"/>
  <Override PartName="/ppt/slideLayouts/slideLayout191.xml" ContentType="application/vnd.openxmlformats-officedocument.presentationml.slideLayout+xml"/>
  <Override PartName="/ppt/slideLayouts/slideLayout192.xml" ContentType="application/vnd.openxmlformats-officedocument.presentationml.slideLayout+xml"/>
  <Override PartName="/ppt/slideLayouts/slideLayout193.xml" ContentType="application/vnd.openxmlformats-officedocument.presentationml.slideLayout+xml"/>
  <Override PartName="/ppt/slideLayouts/slideLayout194.xml" ContentType="application/vnd.openxmlformats-officedocument.presentationml.slideLayout+xml"/>
  <Override PartName="/ppt/slideLayouts/slideLayout195.xml" ContentType="application/vnd.openxmlformats-officedocument.presentationml.slideLayout+xml"/>
  <Override PartName="/ppt/slideLayouts/slideLayout196.xml" ContentType="application/vnd.openxmlformats-officedocument.presentationml.slideLayout+xml"/>
  <Override PartName="/ppt/slideLayouts/slideLayout197.xml" ContentType="application/vnd.openxmlformats-officedocument.presentationml.slideLayout+xml"/>
  <Override PartName="/ppt/slideLayouts/slideLayout198.xml" ContentType="application/vnd.openxmlformats-officedocument.presentationml.slideLayout+xml"/>
  <Override PartName="/ppt/theme/theme12.xml" ContentType="application/vnd.openxmlformats-officedocument.theme+xml"/>
  <Override PartName="/ppt/slideLayouts/slideLayout199.xml" ContentType="application/vnd.openxmlformats-officedocument.presentationml.slideLayout+xml"/>
  <Override PartName="/ppt/slideLayouts/slideLayout200.xml" ContentType="application/vnd.openxmlformats-officedocument.presentationml.slideLayout+xml"/>
  <Override PartName="/ppt/slideLayouts/slideLayout201.xml" ContentType="application/vnd.openxmlformats-officedocument.presentationml.slideLayout+xml"/>
  <Override PartName="/ppt/slideLayouts/slideLayout202.xml" ContentType="application/vnd.openxmlformats-officedocument.presentationml.slideLayout+xml"/>
  <Override PartName="/ppt/slideLayouts/slideLayout203.xml" ContentType="application/vnd.openxmlformats-officedocument.presentationml.slideLayout+xml"/>
  <Override PartName="/ppt/slideLayouts/slideLayout204.xml" ContentType="application/vnd.openxmlformats-officedocument.presentationml.slideLayout+xml"/>
  <Override PartName="/ppt/slideLayouts/slideLayout205.xml" ContentType="application/vnd.openxmlformats-officedocument.presentationml.slideLayout+xml"/>
  <Override PartName="/ppt/slideLayouts/slideLayout206.xml" ContentType="application/vnd.openxmlformats-officedocument.presentationml.slideLayout+xml"/>
  <Override PartName="/ppt/slideLayouts/slideLayout207.xml" ContentType="application/vnd.openxmlformats-officedocument.presentationml.slideLayout+xml"/>
  <Override PartName="/ppt/slideLayouts/slideLayout208.xml" ContentType="application/vnd.openxmlformats-officedocument.presentationml.slideLayout+xml"/>
  <Override PartName="/ppt/slideLayouts/slideLayout209.xml" ContentType="application/vnd.openxmlformats-officedocument.presentationml.slideLayout+xml"/>
  <Override PartName="/ppt/slideLayouts/slideLayout210.xml" ContentType="application/vnd.openxmlformats-officedocument.presentationml.slideLayout+xml"/>
  <Override PartName="/ppt/slideLayouts/slideLayout211.xml" ContentType="application/vnd.openxmlformats-officedocument.presentationml.slideLayout+xml"/>
  <Override PartName="/ppt/slideLayouts/slideLayout212.xml" ContentType="application/vnd.openxmlformats-officedocument.presentationml.slideLayout+xml"/>
  <Override PartName="/ppt/slideLayouts/slideLayout213.xml" ContentType="application/vnd.openxmlformats-officedocument.presentationml.slideLayout+xml"/>
  <Override PartName="/ppt/slideLayouts/slideLayout214.xml" ContentType="application/vnd.openxmlformats-officedocument.presentationml.slideLayout+xml"/>
  <Override PartName="/ppt/slideLayouts/slideLayout215.xml" ContentType="application/vnd.openxmlformats-officedocument.presentationml.slideLayout+xml"/>
  <Override PartName="/ppt/theme/theme13.xml" ContentType="application/vnd.openxmlformats-officedocument.theme+xml"/>
  <Override PartName="/ppt/slideLayouts/slideLayout216.xml" ContentType="application/vnd.openxmlformats-officedocument.presentationml.slideLayout+xml"/>
  <Override PartName="/ppt/slideLayouts/slideLayout217.xml" ContentType="application/vnd.openxmlformats-officedocument.presentationml.slideLayout+xml"/>
  <Override PartName="/ppt/slideLayouts/slideLayout218.xml" ContentType="application/vnd.openxmlformats-officedocument.presentationml.slideLayout+xml"/>
  <Override PartName="/ppt/slideLayouts/slideLayout219.xml" ContentType="application/vnd.openxmlformats-officedocument.presentationml.slideLayout+xml"/>
  <Override PartName="/ppt/slideLayouts/slideLayout220.xml" ContentType="application/vnd.openxmlformats-officedocument.presentationml.slideLayout+xml"/>
  <Override PartName="/ppt/slideLayouts/slideLayout221.xml" ContentType="application/vnd.openxmlformats-officedocument.presentationml.slideLayout+xml"/>
  <Override PartName="/ppt/slideLayouts/slideLayout222.xml" ContentType="application/vnd.openxmlformats-officedocument.presentationml.slideLayout+xml"/>
  <Override PartName="/ppt/slideLayouts/slideLayout223.xml" ContentType="application/vnd.openxmlformats-officedocument.presentationml.slideLayout+xml"/>
  <Override PartName="/ppt/slideLayouts/slideLayout224.xml" ContentType="application/vnd.openxmlformats-officedocument.presentationml.slideLayout+xml"/>
  <Override PartName="/ppt/slideLayouts/slideLayout225.xml" ContentType="application/vnd.openxmlformats-officedocument.presentationml.slideLayout+xml"/>
  <Override PartName="/ppt/slideLayouts/slideLayout226.xml" ContentType="application/vnd.openxmlformats-officedocument.presentationml.slideLayout+xml"/>
  <Override PartName="/ppt/slideLayouts/slideLayout227.xml" ContentType="application/vnd.openxmlformats-officedocument.presentationml.slideLayout+xml"/>
  <Override PartName="/ppt/slideLayouts/slideLayout228.xml" ContentType="application/vnd.openxmlformats-officedocument.presentationml.slideLayout+xml"/>
  <Override PartName="/ppt/slideLayouts/slideLayout229.xml" ContentType="application/vnd.openxmlformats-officedocument.presentationml.slideLayout+xml"/>
  <Override PartName="/ppt/slideLayouts/slideLayout230.xml" ContentType="application/vnd.openxmlformats-officedocument.presentationml.slideLayout+xml"/>
  <Override PartName="/ppt/slideLayouts/slideLayout231.xml" ContentType="application/vnd.openxmlformats-officedocument.presentationml.slideLayout+xml"/>
  <Override PartName="/ppt/slideLayouts/slideLayout232.xml" ContentType="application/vnd.openxmlformats-officedocument.presentationml.slideLayout+xml"/>
  <Override PartName="/ppt/theme/theme14.xml" ContentType="application/vnd.openxmlformats-officedocument.theme+xml"/>
  <Override PartName="/ppt/slideLayouts/slideLayout233.xml" ContentType="application/vnd.openxmlformats-officedocument.presentationml.slideLayout+xml"/>
  <Override PartName="/ppt/slideLayouts/slideLayout234.xml" ContentType="application/vnd.openxmlformats-officedocument.presentationml.slideLayout+xml"/>
  <Override PartName="/ppt/slideLayouts/slideLayout235.xml" ContentType="application/vnd.openxmlformats-officedocument.presentationml.slideLayout+xml"/>
  <Override PartName="/ppt/slideLayouts/slideLayout236.xml" ContentType="application/vnd.openxmlformats-officedocument.presentationml.slideLayout+xml"/>
  <Override PartName="/ppt/slideLayouts/slideLayout237.xml" ContentType="application/vnd.openxmlformats-officedocument.presentationml.slideLayout+xml"/>
  <Override PartName="/ppt/slideLayouts/slideLayout238.xml" ContentType="application/vnd.openxmlformats-officedocument.presentationml.slideLayout+xml"/>
  <Override PartName="/ppt/slideLayouts/slideLayout239.xml" ContentType="application/vnd.openxmlformats-officedocument.presentationml.slideLayout+xml"/>
  <Override PartName="/ppt/slideLayouts/slideLayout240.xml" ContentType="application/vnd.openxmlformats-officedocument.presentationml.slideLayout+xml"/>
  <Override PartName="/ppt/slideLayouts/slideLayout241.xml" ContentType="application/vnd.openxmlformats-officedocument.presentationml.slideLayout+xml"/>
  <Override PartName="/ppt/slideLayouts/slideLayout242.xml" ContentType="application/vnd.openxmlformats-officedocument.presentationml.slideLayout+xml"/>
  <Override PartName="/ppt/slideLayouts/slideLayout243.xml" ContentType="application/vnd.openxmlformats-officedocument.presentationml.slideLayout+xml"/>
  <Override PartName="/ppt/slideLayouts/slideLayout244.xml" ContentType="application/vnd.openxmlformats-officedocument.presentationml.slideLayout+xml"/>
  <Override PartName="/ppt/slideLayouts/slideLayout245.xml" ContentType="application/vnd.openxmlformats-officedocument.presentationml.slideLayout+xml"/>
  <Override PartName="/ppt/slideLayouts/slideLayout246.xml" ContentType="application/vnd.openxmlformats-officedocument.presentationml.slideLayout+xml"/>
  <Override PartName="/ppt/slideLayouts/slideLayout247.xml" ContentType="application/vnd.openxmlformats-officedocument.presentationml.slideLayout+xml"/>
  <Override PartName="/ppt/slideLayouts/slideLayout248.xml" ContentType="application/vnd.openxmlformats-officedocument.presentationml.slideLayout+xml"/>
  <Override PartName="/ppt/slideLayouts/slideLayout249.xml" ContentType="application/vnd.openxmlformats-officedocument.presentationml.slideLayout+xml"/>
  <Override PartName="/ppt/theme/theme15.xml" ContentType="application/vnd.openxmlformats-officedocument.theme+xml"/>
  <Override PartName="/ppt/slideLayouts/slideLayout250.xml" ContentType="application/vnd.openxmlformats-officedocument.presentationml.slideLayout+xml"/>
  <Override PartName="/ppt/slideLayouts/slideLayout251.xml" ContentType="application/vnd.openxmlformats-officedocument.presentationml.slideLayout+xml"/>
  <Override PartName="/ppt/slideLayouts/slideLayout252.xml" ContentType="application/vnd.openxmlformats-officedocument.presentationml.slideLayout+xml"/>
  <Override PartName="/ppt/slideLayouts/slideLayout253.xml" ContentType="application/vnd.openxmlformats-officedocument.presentationml.slideLayout+xml"/>
  <Override PartName="/ppt/slideLayouts/slideLayout254.xml" ContentType="application/vnd.openxmlformats-officedocument.presentationml.slideLayout+xml"/>
  <Override PartName="/ppt/slideLayouts/slideLayout255.xml" ContentType="application/vnd.openxmlformats-officedocument.presentationml.slideLayout+xml"/>
  <Override PartName="/ppt/slideLayouts/slideLayout256.xml" ContentType="application/vnd.openxmlformats-officedocument.presentationml.slideLayout+xml"/>
  <Override PartName="/ppt/slideLayouts/slideLayout257.xml" ContentType="application/vnd.openxmlformats-officedocument.presentationml.slideLayout+xml"/>
  <Override PartName="/ppt/slideLayouts/slideLayout258.xml" ContentType="application/vnd.openxmlformats-officedocument.presentationml.slideLayout+xml"/>
  <Override PartName="/ppt/slideLayouts/slideLayout259.xml" ContentType="application/vnd.openxmlformats-officedocument.presentationml.slideLayout+xml"/>
  <Override PartName="/ppt/slideLayouts/slideLayout260.xml" ContentType="application/vnd.openxmlformats-officedocument.presentationml.slideLayout+xml"/>
  <Override PartName="/ppt/slideLayouts/slideLayout261.xml" ContentType="application/vnd.openxmlformats-officedocument.presentationml.slideLayout+xml"/>
  <Override PartName="/ppt/slideLayouts/slideLayout262.xml" ContentType="application/vnd.openxmlformats-officedocument.presentationml.slideLayout+xml"/>
  <Override PartName="/ppt/slideLayouts/slideLayout263.xml" ContentType="application/vnd.openxmlformats-officedocument.presentationml.slideLayout+xml"/>
  <Override PartName="/ppt/slideLayouts/slideLayout264.xml" ContentType="application/vnd.openxmlformats-officedocument.presentationml.slideLayout+xml"/>
  <Override PartName="/ppt/slideLayouts/slideLayout265.xml" ContentType="application/vnd.openxmlformats-officedocument.presentationml.slideLayout+xml"/>
  <Override PartName="/ppt/slideLayouts/slideLayout266.xml" ContentType="application/vnd.openxmlformats-officedocument.presentationml.slideLayout+xml"/>
  <Override PartName="/ppt/theme/theme16.xml" ContentType="application/vnd.openxmlformats-officedocument.theme+xml"/>
  <Override PartName="/ppt/slideLayouts/slideLayout267.xml" ContentType="application/vnd.openxmlformats-officedocument.presentationml.slideLayout+xml"/>
  <Override PartName="/ppt/slideLayouts/slideLayout268.xml" ContentType="application/vnd.openxmlformats-officedocument.presentationml.slideLayout+xml"/>
  <Override PartName="/ppt/slideLayouts/slideLayout269.xml" ContentType="application/vnd.openxmlformats-officedocument.presentationml.slideLayout+xml"/>
  <Override PartName="/ppt/slideLayouts/slideLayout270.xml" ContentType="application/vnd.openxmlformats-officedocument.presentationml.slideLayout+xml"/>
  <Override PartName="/ppt/slideLayouts/slideLayout271.xml" ContentType="application/vnd.openxmlformats-officedocument.presentationml.slideLayout+xml"/>
  <Override PartName="/ppt/slideLayouts/slideLayout272.xml" ContentType="application/vnd.openxmlformats-officedocument.presentationml.slideLayout+xml"/>
  <Override PartName="/ppt/slideLayouts/slideLayout273.xml" ContentType="application/vnd.openxmlformats-officedocument.presentationml.slideLayout+xml"/>
  <Override PartName="/ppt/slideLayouts/slideLayout274.xml" ContentType="application/vnd.openxmlformats-officedocument.presentationml.slideLayout+xml"/>
  <Override PartName="/ppt/slideLayouts/slideLayout275.xml" ContentType="application/vnd.openxmlformats-officedocument.presentationml.slideLayout+xml"/>
  <Override PartName="/ppt/slideLayouts/slideLayout276.xml" ContentType="application/vnd.openxmlformats-officedocument.presentationml.slideLayout+xml"/>
  <Override PartName="/ppt/slideLayouts/slideLayout277.xml" ContentType="application/vnd.openxmlformats-officedocument.presentationml.slideLayout+xml"/>
  <Override PartName="/ppt/slideLayouts/slideLayout278.xml" ContentType="application/vnd.openxmlformats-officedocument.presentationml.slideLayout+xml"/>
  <Override PartName="/ppt/slideLayouts/slideLayout279.xml" ContentType="application/vnd.openxmlformats-officedocument.presentationml.slideLayout+xml"/>
  <Override PartName="/ppt/slideLayouts/slideLayout280.xml" ContentType="application/vnd.openxmlformats-officedocument.presentationml.slideLayout+xml"/>
  <Override PartName="/ppt/slideLayouts/slideLayout281.xml" ContentType="application/vnd.openxmlformats-officedocument.presentationml.slideLayout+xml"/>
  <Override PartName="/ppt/slideLayouts/slideLayout282.xml" ContentType="application/vnd.openxmlformats-officedocument.presentationml.slideLayout+xml"/>
  <Override PartName="/ppt/slideLayouts/slideLayout283.xml" ContentType="application/vnd.openxmlformats-officedocument.presentationml.slideLayout+xml"/>
  <Override PartName="/ppt/theme/theme17.xml" ContentType="application/vnd.openxmlformats-officedocument.theme+xml"/>
  <Override PartName="/ppt/slideLayouts/slideLayout284.xml" ContentType="application/vnd.openxmlformats-officedocument.presentationml.slideLayout+xml"/>
  <Override PartName="/ppt/slideLayouts/slideLayout285.xml" ContentType="application/vnd.openxmlformats-officedocument.presentationml.slideLayout+xml"/>
  <Override PartName="/ppt/slideLayouts/slideLayout286.xml" ContentType="application/vnd.openxmlformats-officedocument.presentationml.slideLayout+xml"/>
  <Override PartName="/ppt/slideLayouts/slideLayout287.xml" ContentType="application/vnd.openxmlformats-officedocument.presentationml.slideLayout+xml"/>
  <Override PartName="/ppt/slideLayouts/slideLayout288.xml" ContentType="application/vnd.openxmlformats-officedocument.presentationml.slideLayout+xml"/>
  <Override PartName="/ppt/slideLayouts/slideLayout289.xml" ContentType="application/vnd.openxmlformats-officedocument.presentationml.slideLayout+xml"/>
  <Override PartName="/ppt/slideLayouts/slideLayout290.xml" ContentType="application/vnd.openxmlformats-officedocument.presentationml.slideLayout+xml"/>
  <Override PartName="/ppt/slideLayouts/slideLayout291.xml" ContentType="application/vnd.openxmlformats-officedocument.presentationml.slideLayout+xml"/>
  <Override PartName="/ppt/slideLayouts/slideLayout292.xml" ContentType="application/vnd.openxmlformats-officedocument.presentationml.slideLayout+xml"/>
  <Override PartName="/ppt/slideLayouts/slideLayout293.xml" ContentType="application/vnd.openxmlformats-officedocument.presentationml.slideLayout+xml"/>
  <Override PartName="/ppt/slideLayouts/slideLayout294.xml" ContentType="application/vnd.openxmlformats-officedocument.presentationml.slideLayout+xml"/>
  <Override PartName="/ppt/slideLayouts/slideLayout295.xml" ContentType="application/vnd.openxmlformats-officedocument.presentationml.slideLayout+xml"/>
  <Override PartName="/ppt/slideLayouts/slideLayout296.xml" ContentType="application/vnd.openxmlformats-officedocument.presentationml.slideLayout+xml"/>
  <Override PartName="/ppt/slideLayouts/slideLayout297.xml" ContentType="application/vnd.openxmlformats-officedocument.presentationml.slideLayout+xml"/>
  <Override PartName="/ppt/slideLayouts/slideLayout298.xml" ContentType="application/vnd.openxmlformats-officedocument.presentationml.slideLayout+xml"/>
  <Override PartName="/ppt/slideLayouts/slideLayout299.xml" ContentType="application/vnd.openxmlformats-officedocument.presentationml.slideLayout+xml"/>
  <Override PartName="/ppt/slideLayouts/slideLayout300.xml" ContentType="application/vnd.openxmlformats-officedocument.presentationml.slideLayout+xml"/>
  <Override PartName="/ppt/theme/theme18.xml" ContentType="application/vnd.openxmlformats-officedocument.theme+xml"/>
  <Override PartName="/ppt/slideLayouts/slideLayout301.xml" ContentType="application/vnd.openxmlformats-officedocument.presentationml.slideLayout+xml"/>
  <Override PartName="/ppt/slideLayouts/slideLayout302.xml" ContentType="application/vnd.openxmlformats-officedocument.presentationml.slideLayout+xml"/>
  <Override PartName="/ppt/slideLayouts/slideLayout303.xml" ContentType="application/vnd.openxmlformats-officedocument.presentationml.slideLayout+xml"/>
  <Override PartName="/ppt/slideLayouts/slideLayout304.xml" ContentType="application/vnd.openxmlformats-officedocument.presentationml.slideLayout+xml"/>
  <Override PartName="/ppt/slideLayouts/slideLayout305.xml" ContentType="application/vnd.openxmlformats-officedocument.presentationml.slideLayout+xml"/>
  <Override PartName="/ppt/slideLayouts/slideLayout306.xml" ContentType="application/vnd.openxmlformats-officedocument.presentationml.slideLayout+xml"/>
  <Override PartName="/ppt/slideLayouts/slideLayout307.xml" ContentType="application/vnd.openxmlformats-officedocument.presentationml.slideLayout+xml"/>
  <Override PartName="/ppt/slideLayouts/slideLayout308.xml" ContentType="application/vnd.openxmlformats-officedocument.presentationml.slideLayout+xml"/>
  <Override PartName="/ppt/slideLayouts/slideLayout309.xml" ContentType="application/vnd.openxmlformats-officedocument.presentationml.slideLayout+xml"/>
  <Override PartName="/ppt/slideLayouts/slideLayout310.xml" ContentType="application/vnd.openxmlformats-officedocument.presentationml.slideLayout+xml"/>
  <Override PartName="/ppt/slideLayouts/slideLayout311.xml" ContentType="application/vnd.openxmlformats-officedocument.presentationml.slideLayout+xml"/>
  <Override PartName="/ppt/slideLayouts/slideLayout312.xml" ContentType="application/vnd.openxmlformats-officedocument.presentationml.slideLayout+xml"/>
  <Override PartName="/ppt/slideLayouts/slideLayout313.xml" ContentType="application/vnd.openxmlformats-officedocument.presentationml.slideLayout+xml"/>
  <Override PartName="/ppt/slideLayouts/slideLayout314.xml" ContentType="application/vnd.openxmlformats-officedocument.presentationml.slideLayout+xml"/>
  <Override PartName="/ppt/slideLayouts/slideLayout315.xml" ContentType="application/vnd.openxmlformats-officedocument.presentationml.slideLayout+xml"/>
  <Override PartName="/ppt/slideLayouts/slideLayout316.xml" ContentType="application/vnd.openxmlformats-officedocument.presentationml.slideLayout+xml"/>
  <Override PartName="/ppt/slideLayouts/slideLayout317.xml" ContentType="application/vnd.openxmlformats-officedocument.presentationml.slideLayout+xml"/>
  <Override PartName="/ppt/theme/theme19.xml" ContentType="application/vnd.openxmlformats-officedocument.theme+xml"/>
  <Override PartName="/ppt/slideLayouts/slideLayout318.xml" ContentType="application/vnd.openxmlformats-officedocument.presentationml.slideLayout+xml"/>
  <Override PartName="/ppt/slideLayouts/slideLayout319.xml" ContentType="application/vnd.openxmlformats-officedocument.presentationml.slideLayout+xml"/>
  <Override PartName="/ppt/slideLayouts/slideLayout320.xml" ContentType="application/vnd.openxmlformats-officedocument.presentationml.slideLayout+xml"/>
  <Override PartName="/ppt/slideLayouts/slideLayout321.xml" ContentType="application/vnd.openxmlformats-officedocument.presentationml.slideLayout+xml"/>
  <Override PartName="/ppt/slideLayouts/slideLayout322.xml" ContentType="application/vnd.openxmlformats-officedocument.presentationml.slideLayout+xml"/>
  <Override PartName="/ppt/slideLayouts/slideLayout323.xml" ContentType="application/vnd.openxmlformats-officedocument.presentationml.slideLayout+xml"/>
  <Override PartName="/ppt/slideLayouts/slideLayout324.xml" ContentType="application/vnd.openxmlformats-officedocument.presentationml.slideLayout+xml"/>
  <Override PartName="/ppt/slideLayouts/slideLayout325.xml" ContentType="application/vnd.openxmlformats-officedocument.presentationml.slideLayout+xml"/>
  <Override PartName="/ppt/slideLayouts/slideLayout326.xml" ContentType="application/vnd.openxmlformats-officedocument.presentationml.slideLayout+xml"/>
  <Override PartName="/ppt/slideLayouts/slideLayout327.xml" ContentType="application/vnd.openxmlformats-officedocument.presentationml.slideLayout+xml"/>
  <Override PartName="/ppt/slideLayouts/slideLayout328.xml" ContentType="application/vnd.openxmlformats-officedocument.presentationml.slideLayout+xml"/>
  <Override PartName="/ppt/slideLayouts/slideLayout329.xml" ContentType="application/vnd.openxmlformats-officedocument.presentationml.slideLayout+xml"/>
  <Override PartName="/ppt/slideLayouts/slideLayout330.xml" ContentType="application/vnd.openxmlformats-officedocument.presentationml.slideLayout+xml"/>
  <Override PartName="/ppt/slideLayouts/slideLayout331.xml" ContentType="application/vnd.openxmlformats-officedocument.presentationml.slideLayout+xml"/>
  <Override PartName="/ppt/slideLayouts/slideLayout332.xml" ContentType="application/vnd.openxmlformats-officedocument.presentationml.slideLayout+xml"/>
  <Override PartName="/ppt/slideLayouts/slideLayout333.xml" ContentType="application/vnd.openxmlformats-officedocument.presentationml.slideLayout+xml"/>
  <Override PartName="/ppt/slideLayouts/slideLayout334.xml" ContentType="application/vnd.openxmlformats-officedocument.presentationml.slideLayout+xml"/>
  <Override PartName="/ppt/theme/theme20.xml" ContentType="application/vnd.openxmlformats-officedocument.theme+xml"/>
  <Override PartName="/ppt/theme/theme21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8" r:id="rId2"/>
    <p:sldMasterId id="2147483708" r:id="rId3"/>
    <p:sldMasterId id="2147483726" r:id="rId4"/>
    <p:sldMasterId id="2147483744" r:id="rId5"/>
    <p:sldMasterId id="2147483780" r:id="rId6"/>
    <p:sldMasterId id="2147483798" r:id="rId7"/>
    <p:sldMasterId id="2147483816" r:id="rId8"/>
    <p:sldMasterId id="2147483834" r:id="rId9"/>
    <p:sldMasterId id="2147483852" r:id="rId10"/>
    <p:sldMasterId id="2147483870" r:id="rId11"/>
    <p:sldMasterId id="2147483888" r:id="rId12"/>
    <p:sldMasterId id="2147483906" r:id="rId13"/>
    <p:sldMasterId id="2147483924" r:id="rId14"/>
    <p:sldMasterId id="2147483942" r:id="rId15"/>
    <p:sldMasterId id="2147483960" r:id="rId16"/>
    <p:sldMasterId id="2147483978" r:id="rId17"/>
    <p:sldMasterId id="2147483996" r:id="rId18"/>
    <p:sldMasterId id="2147484014" r:id="rId19"/>
    <p:sldMasterId id="2147484032" r:id="rId20"/>
  </p:sldMasterIdLst>
  <p:notesMasterIdLst>
    <p:notesMasterId r:id="rId61"/>
  </p:notesMasterIdLst>
  <p:sldIdLst>
    <p:sldId id="259" r:id="rId21"/>
    <p:sldId id="300" r:id="rId22"/>
    <p:sldId id="260" r:id="rId23"/>
    <p:sldId id="261" r:id="rId24"/>
    <p:sldId id="263" r:id="rId25"/>
    <p:sldId id="264" r:id="rId26"/>
    <p:sldId id="265" r:id="rId27"/>
    <p:sldId id="266" r:id="rId28"/>
    <p:sldId id="301" r:id="rId29"/>
    <p:sldId id="302" r:id="rId30"/>
    <p:sldId id="267" r:id="rId31"/>
    <p:sldId id="268" r:id="rId32"/>
    <p:sldId id="269" r:id="rId33"/>
    <p:sldId id="270" r:id="rId34"/>
    <p:sldId id="271" r:id="rId35"/>
    <p:sldId id="272" r:id="rId36"/>
    <p:sldId id="273" r:id="rId37"/>
    <p:sldId id="274" r:id="rId38"/>
    <p:sldId id="276" r:id="rId39"/>
    <p:sldId id="277" r:id="rId40"/>
    <p:sldId id="278" r:id="rId41"/>
    <p:sldId id="280" r:id="rId42"/>
    <p:sldId id="281" r:id="rId43"/>
    <p:sldId id="282" r:id="rId44"/>
    <p:sldId id="283" r:id="rId45"/>
    <p:sldId id="284" r:id="rId46"/>
    <p:sldId id="285" r:id="rId47"/>
    <p:sldId id="286" r:id="rId48"/>
    <p:sldId id="287" r:id="rId49"/>
    <p:sldId id="288" r:id="rId50"/>
    <p:sldId id="289" r:id="rId51"/>
    <p:sldId id="290" r:id="rId52"/>
    <p:sldId id="291" r:id="rId53"/>
    <p:sldId id="292" r:id="rId54"/>
    <p:sldId id="293" r:id="rId55"/>
    <p:sldId id="294" r:id="rId56"/>
    <p:sldId id="295" r:id="rId57"/>
    <p:sldId id="296" r:id="rId58"/>
    <p:sldId id="297" r:id="rId59"/>
    <p:sldId id="299" r:id="rId6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15" autoAdjust="0"/>
    <p:restoredTop sz="94660"/>
  </p:normalViewPr>
  <p:slideViewPr>
    <p:cSldViewPr snapToGrid="0">
      <p:cViewPr varScale="1">
        <p:scale>
          <a:sx n="87" d="100"/>
          <a:sy n="87" d="100"/>
        </p:scale>
        <p:origin x="120" y="12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Master" Target="slideMasters/slideMaster13.xml"/><Relationship Id="rId18" Type="http://schemas.openxmlformats.org/officeDocument/2006/relationships/slideMaster" Target="slideMasters/slideMaster18.xml"/><Relationship Id="rId26" Type="http://schemas.openxmlformats.org/officeDocument/2006/relationships/slide" Target="slides/slide6.xml"/><Relationship Id="rId39" Type="http://schemas.openxmlformats.org/officeDocument/2006/relationships/slide" Target="slides/slide19.xml"/><Relationship Id="rId21" Type="http://schemas.openxmlformats.org/officeDocument/2006/relationships/slide" Target="slides/slide1.xml"/><Relationship Id="rId34" Type="http://schemas.openxmlformats.org/officeDocument/2006/relationships/slide" Target="slides/slide14.xml"/><Relationship Id="rId42" Type="http://schemas.openxmlformats.org/officeDocument/2006/relationships/slide" Target="slides/slide22.xml"/><Relationship Id="rId47" Type="http://schemas.openxmlformats.org/officeDocument/2006/relationships/slide" Target="slides/slide27.xml"/><Relationship Id="rId50" Type="http://schemas.openxmlformats.org/officeDocument/2006/relationships/slide" Target="slides/slide30.xml"/><Relationship Id="rId55" Type="http://schemas.openxmlformats.org/officeDocument/2006/relationships/slide" Target="slides/slide35.xml"/><Relationship Id="rId63" Type="http://schemas.openxmlformats.org/officeDocument/2006/relationships/viewProps" Target="viewProps.xml"/><Relationship Id="rId7" Type="http://schemas.openxmlformats.org/officeDocument/2006/relationships/slideMaster" Target="slideMasters/slideMaster7.xml"/><Relationship Id="rId2" Type="http://schemas.openxmlformats.org/officeDocument/2006/relationships/slideMaster" Target="slideMasters/slideMaster2.xml"/><Relationship Id="rId16" Type="http://schemas.openxmlformats.org/officeDocument/2006/relationships/slideMaster" Target="slideMasters/slideMaster16.xml"/><Relationship Id="rId20" Type="http://schemas.openxmlformats.org/officeDocument/2006/relationships/slideMaster" Target="slideMasters/slideMaster20.xml"/><Relationship Id="rId29" Type="http://schemas.openxmlformats.org/officeDocument/2006/relationships/slide" Target="slides/slide9.xml"/><Relationship Id="rId41" Type="http://schemas.openxmlformats.org/officeDocument/2006/relationships/slide" Target="slides/slide21.xml"/><Relationship Id="rId54" Type="http://schemas.openxmlformats.org/officeDocument/2006/relationships/slide" Target="slides/slide34.xml"/><Relationship Id="rId62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Master" Target="slideMasters/slideMaster11.xml"/><Relationship Id="rId24" Type="http://schemas.openxmlformats.org/officeDocument/2006/relationships/slide" Target="slides/slide4.xml"/><Relationship Id="rId32" Type="http://schemas.openxmlformats.org/officeDocument/2006/relationships/slide" Target="slides/slide12.xml"/><Relationship Id="rId37" Type="http://schemas.openxmlformats.org/officeDocument/2006/relationships/slide" Target="slides/slide17.xml"/><Relationship Id="rId40" Type="http://schemas.openxmlformats.org/officeDocument/2006/relationships/slide" Target="slides/slide20.xml"/><Relationship Id="rId45" Type="http://schemas.openxmlformats.org/officeDocument/2006/relationships/slide" Target="slides/slide25.xml"/><Relationship Id="rId53" Type="http://schemas.openxmlformats.org/officeDocument/2006/relationships/slide" Target="slides/slide33.xml"/><Relationship Id="rId58" Type="http://schemas.openxmlformats.org/officeDocument/2006/relationships/slide" Target="slides/slide38.xml"/><Relationship Id="rId5" Type="http://schemas.openxmlformats.org/officeDocument/2006/relationships/slideMaster" Target="slideMasters/slideMaster5.xml"/><Relationship Id="rId15" Type="http://schemas.openxmlformats.org/officeDocument/2006/relationships/slideMaster" Target="slideMasters/slideMaster15.xml"/><Relationship Id="rId23" Type="http://schemas.openxmlformats.org/officeDocument/2006/relationships/slide" Target="slides/slide3.xml"/><Relationship Id="rId28" Type="http://schemas.openxmlformats.org/officeDocument/2006/relationships/slide" Target="slides/slide8.xml"/><Relationship Id="rId36" Type="http://schemas.openxmlformats.org/officeDocument/2006/relationships/slide" Target="slides/slide16.xml"/><Relationship Id="rId49" Type="http://schemas.openxmlformats.org/officeDocument/2006/relationships/slide" Target="slides/slide29.xml"/><Relationship Id="rId57" Type="http://schemas.openxmlformats.org/officeDocument/2006/relationships/slide" Target="slides/slide37.xml"/><Relationship Id="rId61" Type="http://schemas.openxmlformats.org/officeDocument/2006/relationships/notesMaster" Target="notesMasters/notesMaster1.xml"/><Relationship Id="rId10" Type="http://schemas.openxmlformats.org/officeDocument/2006/relationships/slideMaster" Target="slideMasters/slideMaster10.xml"/><Relationship Id="rId19" Type="http://schemas.openxmlformats.org/officeDocument/2006/relationships/slideMaster" Target="slideMasters/slideMaster19.xml"/><Relationship Id="rId31" Type="http://schemas.openxmlformats.org/officeDocument/2006/relationships/slide" Target="slides/slide11.xml"/><Relationship Id="rId44" Type="http://schemas.openxmlformats.org/officeDocument/2006/relationships/slide" Target="slides/slide24.xml"/><Relationship Id="rId52" Type="http://schemas.openxmlformats.org/officeDocument/2006/relationships/slide" Target="slides/slide32.xml"/><Relationship Id="rId60" Type="http://schemas.openxmlformats.org/officeDocument/2006/relationships/slide" Target="slides/slide40.xml"/><Relationship Id="rId65" Type="http://schemas.openxmlformats.org/officeDocument/2006/relationships/tableStyles" Target="tableStyles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Master" Target="slideMasters/slideMaster14.xml"/><Relationship Id="rId22" Type="http://schemas.openxmlformats.org/officeDocument/2006/relationships/slide" Target="slides/slide2.xml"/><Relationship Id="rId27" Type="http://schemas.openxmlformats.org/officeDocument/2006/relationships/slide" Target="slides/slide7.xml"/><Relationship Id="rId30" Type="http://schemas.openxmlformats.org/officeDocument/2006/relationships/slide" Target="slides/slide10.xml"/><Relationship Id="rId35" Type="http://schemas.openxmlformats.org/officeDocument/2006/relationships/slide" Target="slides/slide15.xml"/><Relationship Id="rId43" Type="http://schemas.openxmlformats.org/officeDocument/2006/relationships/slide" Target="slides/slide23.xml"/><Relationship Id="rId48" Type="http://schemas.openxmlformats.org/officeDocument/2006/relationships/slide" Target="slides/slide28.xml"/><Relationship Id="rId56" Type="http://schemas.openxmlformats.org/officeDocument/2006/relationships/slide" Target="slides/slide36.xml"/><Relationship Id="rId64" Type="http://schemas.openxmlformats.org/officeDocument/2006/relationships/theme" Target="theme/theme1.xml"/><Relationship Id="rId8" Type="http://schemas.openxmlformats.org/officeDocument/2006/relationships/slideMaster" Target="slideMasters/slideMaster8.xml"/><Relationship Id="rId51" Type="http://schemas.openxmlformats.org/officeDocument/2006/relationships/slide" Target="slides/slide31.xml"/><Relationship Id="rId3" Type="http://schemas.openxmlformats.org/officeDocument/2006/relationships/slideMaster" Target="slideMasters/slideMaster3.xml"/><Relationship Id="rId12" Type="http://schemas.openxmlformats.org/officeDocument/2006/relationships/slideMaster" Target="slideMasters/slideMaster12.xml"/><Relationship Id="rId17" Type="http://schemas.openxmlformats.org/officeDocument/2006/relationships/slideMaster" Target="slideMasters/slideMaster17.xml"/><Relationship Id="rId25" Type="http://schemas.openxmlformats.org/officeDocument/2006/relationships/slide" Target="slides/slide5.xml"/><Relationship Id="rId33" Type="http://schemas.openxmlformats.org/officeDocument/2006/relationships/slide" Target="slides/slide13.xml"/><Relationship Id="rId38" Type="http://schemas.openxmlformats.org/officeDocument/2006/relationships/slide" Target="slides/slide18.xml"/><Relationship Id="rId46" Type="http://schemas.openxmlformats.org/officeDocument/2006/relationships/slide" Target="slides/slide26.xml"/><Relationship Id="rId59" Type="http://schemas.openxmlformats.org/officeDocument/2006/relationships/slide" Target="slides/slide39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8296A07-3E67-40D2-9D66-2ACA1657692A}" type="datetimeFigureOut">
              <a:rPr lang="en-US" smtClean="0"/>
              <a:t>12/17/2022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BE0C5AC-AA4C-4C30-A706-10E8DF5054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48460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58A381-5FA4-41F7-A4B2-40182C23FCB0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793816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2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2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2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2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2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2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2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2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2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2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2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2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2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2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2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2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2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2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2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2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2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2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2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2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2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2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2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2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2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2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2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2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2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2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2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2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2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2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2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2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2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2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2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2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2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2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2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2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2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2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2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2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2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2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2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2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2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2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2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2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2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3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3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3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3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3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3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3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3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3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3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3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3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3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3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3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3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3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3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3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3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3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3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3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3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3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3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3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3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3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3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3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09800" y="4464028"/>
            <a:ext cx="9144000" cy="1641490"/>
          </a:xfrm>
        </p:spPr>
        <p:txBody>
          <a:bodyPr wrap="none" anchor="t">
            <a:normAutofit/>
          </a:bodyPr>
          <a:lstStyle>
            <a:lvl1pPr algn="r">
              <a:defRPr sz="9600" b="0" spc="-300">
                <a:gradFill flip="none" rotWithShape="1">
                  <a:gsLst>
                    <a:gs pos="32000">
                      <a:schemeClr val="tx1">
                        <a:lumMod val="89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8100000" scaled="1"/>
                  <a:tileRect/>
                </a:gradFill>
                <a:effectLst>
                  <a:outerShdw blurRad="469900" dist="342900" dir="5400000" sy="-20000" rotWithShape="0">
                    <a:prstClr val="black">
                      <a:alpha val="66000"/>
                    </a:prstClr>
                  </a:outerShdw>
                </a:effectLst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09799" y="3694375"/>
            <a:ext cx="9144000" cy="754025"/>
          </a:xfrm>
        </p:spPr>
        <p:txBody>
          <a:bodyPr anchor="b">
            <a:normAutofit/>
          </a:bodyPr>
          <a:lstStyle>
            <a:lvl1pPr marL="0" indent="0" algn="r">
              <a:buNone/>
              <a:defRPr sz="3200" b="0">
                <a:gradFill flip="none" rotWithShape="1"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F7973D-5F91-45A7-894F-8A630ECD3B97}" type="datetime1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12/17/2022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320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fld id="{AD44F90D-2785-449A-BBB4-A006DD81FFE8}" type="slidenum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‹#›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19610661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367160"/>
            <a:ext cx="10515600" cy="81935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39788" y="987425"/>
            <a:ext cx="10515600" cy="337973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5186516"/>
            <a:ext cx="10514012" cy="682472"/>
          </a:xfrm>
        </p:spPr>
        <p:txBody>
          <a:bodyPr/>
          <a:lstStyle>
            <a:lvl1pPr marL="0" indent="0">
              <a:buNone/>
              <a:defRPr sz="160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1"/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6D8B45-1363-4595-B47D-AB95E3300633}" type="datetime1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12/17/2022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4F90D-2785-449A-BBB4-A006DD81FFE8}" type="slidenum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‹#›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1710517915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20000" y="1825625"/>
            <a:ext cx="5025216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19840" y="1825625"/>
            <a:ext cx="503396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6E05AC-8E99-4CF4-891B-92669B0B3531}" type="datetime1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12/17/2022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4F90D-2785-449A-BBB4-A006DD81FFE8}" type="slidenum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‹#›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1757461173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20000" y="1681163"/>
            <a:ext cx="5025216" cy="823912"/>
          </a:xfrm>
        </p:spPr>
        <p:txBody>
          <a:bodyPr anchor="b"/>
          <a:lstStyle>
            <a:lvl1pPr marL="0" indent="0">
              <a:buNone/>
              <a:defRPr sz="24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20000" y="2505075"/>
            <a:ext cx="5025216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19840" y="1681163"/>
            <a:ext cx="5035548" cy="823912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</a:lstStyle>
          <a:p>
            <a:pPr marL="0" lvl="0" indent="0"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19840" y="2505075"/>
            <a:ext cx="503554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CF8FC9-6761-4E5D-A32F-6BEFD3D76A82}" type="datetime1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12/17/2022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4F90D-2785-449A-BBB4-A006DD81FFE8}" type="slidenum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‹#›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1055647480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36FF0B-EEA6-4C8C-AC6B-ECB1BEE634EB}" type="datetime1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12/17/2022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4F90D-2785-449A-BBB4-A006DD81FFE8}" type="slidenum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‹#›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2915794377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020B6F-12BD-4E43-AFD8-325146D9A639}" type="datetime1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12/17/2022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4F90D-2785-449A-BBB4-A006DD81FFE8}" type="slidenum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‹#›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3117952601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20000" y="2057400"/>
            <a:ext cx="3652025" cy="3811588"/>
          </a:xfrm>
        </p:spPr>
        <p:txBody>
          <a:bodyPr/>
          <a:lstStyle>
            <a:lvl1pPr marL="0" indent="0">
              <a:buNone/>
              <a:defRPr sz="160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1"/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7D5D26-D600-46A4-B70B-CD19CC20625C}" type="datetime1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12/17/2022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4F90D-2785-449A-BBB4-A006DD81FFE8}" type="slidenum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‹#›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4141127216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20000" y="2057400"/>
            <a:ext cx="3652025" cy="3811588"/>
          </a:xfrm>
        </p:spPr>
        <p:txBody>
          <a:bodyPr/>
          <a:lstStyle>
            <a:lvl1pPr marL="0" indent="0">
              <a:buNone/>
              <a:defRPr sz="160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1"/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E7BAE-33CF-4DB8-B2ED-9ED4CE687B6A}" type="datetime1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12/17/2022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4F90D-2785-449A-BBB4-A006DD81FFE8}" type="slidenum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‹#›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1210957115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367160"/>
            <a:ext cx="10515600" cy="81935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39788" y="987425"/>
            <a:ext cx="10515600" cy="337973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5186516"/>
            <a:ext cx="10514012" cy="682472"/>
          </a:xfrm>
        </p:spPr>
        <p:txBody>
          <a:bodyPr/>
          <a:lstStyle>
            <a:lvl1pPr marL="0" indent="0">
              <a:buNone/>
              <a:defRPr sz="160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1"/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6D8B45-1363-4595-B47D-AB95E3300633}" type="datetime1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12/17/2022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4F90D-2785-449A-BBB4-A006DD81FFE8}" type="slidenum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‹#›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3485552465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353434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4489399"/>
            <a:ext cx="10514012" cy="1501826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D89FF4-D0D3-43A7-BB55-E16E4DA5ED9D}" type="datetime1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12/17/2022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4F90D-2785-449A-BBB4-A006DD81FFE8}" type="slidenum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‹#›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4177600669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365125"/>
            <a:ext cx="9302752" cy="2992904"/>
          </a:xfrm>
        </p:spPr>
        <p:txBody>
          <a:bodyPr anchor="ctr"/>
          <a:lstStyle>
            <a:lvl1pPr>
              <a:defRPr sz="4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365557"/>
            <a:ext cx="8752299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8200" y="4501729"/>
            <a:ext cx="10512424" cy="1489496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23FA4D-712A-44FD-8AD0-9904367C6967}" type="datetime1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12/17/2022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4F90D-2785-449A-BBB4-A006DD81FFE8}" type="slidenum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‹#›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111044" y="78682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defTabSz="457200"/>
            <a:r>
              <a:rPr lang="en-US" sz="8000" dirty="0">
                <a:solidFill>
                  <a:prstClr val="white"/>
                </a:solidFill>
                <a:effectLst/>
              </a:rPr>
              <a:t>“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437812" y="274320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algn="r" defTabSz="457200"/>
            <a:r>
              <a:rPr lang="en-US" sz="8000" dirty="0">
                <a:solidFill>
                  <a:prstClr val="white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736056153"/>
      </p:ext>
    </p:extLst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2326967"/>
            <a:ext cx="10515600" cy="2511835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4850581"/>
            <a:ext cx="10514012" cy="1140644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6F6BCB-90FB-4E2E-9782-2F0160158157}" type="datetime1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12/17/2022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4F90D-2785-449A-BBB4-A006DD81FFE8}" type="slidenum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‹#›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2309218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353434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4489399"/>
            <a:ext cx="10514012" cy="1501826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D89FF4-D0D3-43A7-BB55-E16E4DA5ED9D}" type="datetime1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12/17/2022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4F90D-2785-449A-BBB4-A006DD81FFE8}" type="slidenum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‹#›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2913934865"/>
      </p:ext>
    </p:extLst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1337282" y="188595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1356798" y="257175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87994" y="1885950"/>
            <a:ext cx="2936241" cy="576262"/>
          </a:xfrm>
        </p:spPr>
        <p:txBody>
          <a:bodyPr vert="horz" lIns="91440" tIns="45720" rIns="91440" bIns="45720" rtlCol="0" anchor="b">
            <a:noAutofit/>
          </a:bodyPr>
          <a:lstStyle>
            <a:lvl1pPr>
              <a:buNone/>
              <a:defRPr lang="en-US" sz="24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</a:lstStyle>
          <a:p>
            <a:pPr marL="0" lvl="0" indent="0"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77441" y="257175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29035" y="1885950"/>
            <a:ext cx="2932113" cy="576262"/>
          </a:xfrm>
        </p:spPr>
        <p:txBody>
          <a:bodyPr vert="horz" lIns="91440" tIns="45720" rIns="91440" bIns="45720" rtlCol="0" anchor="b">
            <a:noAutofit/>
          </a:bodyPr>
          <a:lstStyle>
            <a:lvl1pPr>
              <a:buNone/>
              <a:defRPr lang="en-US" sz="2400" b="0" dirty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</a:lstStyle>
          <a:p>
            <a:pPr marL="0" lvl="0" indent="0"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29035" y="257175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4D8BF1-4B23-4D83-8A60-84E1CF61AF1B}" type="datetime1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12/17/2022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4F90D-2785-449A-BBB4-A006DD81FFE8}" type="slidenum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‹#›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1474219948"/>
      </p:ext>
    </p:extLst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1332085" y="4297503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332085" y="2256354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1332085" y="4873765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68997" y="4297503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568996" y="2256354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567644" y="4873764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04322" y="4297503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804321" y="2256354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804197" y="4873762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6A5AA5-BDBC-4DBF-AFC2-6EA7EB148E02}" type="datetime1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12/17/2022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4F90D-2785-449A-BBB4-A006DD81FFE8}" type="slidenum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‹#›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3164573545"/>
      </p:ext>
    </p:extLst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8C2CB0-69C0-4F58-977A-7605865A9BA0}" type="datetime1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12/17/2022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4F90D-2785-449A-BBB4-A006DD81FFE8}" type="slidenum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‹#›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650145502"/>
      </p:ext>
    </p:extLst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1288F0-AF53-4587-9E90-195604901FE3}" type="datetime1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12/17/2022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4F90D-2785-449A-BBB4-A006DD81FFE8}" type="slidenum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‹#›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3526738844"/>
      </p:ext>
    </p:extLst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09800" y="4464028"/>
            <a:ext cx="9144000" cy="1641490"/>
          </a:xfrm>
        </p:spPr>
        <p:txBody>
          <a:bodyPr wrap="none" anchor="t">
            <a:normAutofit/>
          </a:bodyPr>
          <a:lstStyle>
            <a:lvl1pPr algn="r">
              <a:defRPr sz="9600" b="0" spc="-300">
                <a:gradFill flip="none" rotWithShape="1">
                  <a:gsLst>
                    <a:gs pos="32000">
                      <a:schemeClr val="tx1">
                        <a:lumMod val="89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8100000" scaled="1"/>
                  <a:tileRect/>
                </a:gradFill>
                <a:effectLst>
                  <a:outerShdw blurRad="469900" dist="342900" dir="5400000" sy="-20000" rotWithShape="0">
                    <a:prstClr val="black">
                      <a:alpha val="66000"/>
                    </a:prstClr>
                  </a:outerShdw>
                </a:effectLst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09799" y="3694375"/>
            <a:ext cx="9144000" cy="754025"/>
          </a:xfrm>
        </p:spPr>
        <p:txBody>
          <a:bodyPr anchor="b">
            <a:normAutofit/>
          </a:bodyPr>
          <a:lstStyle>
            <a:lvl1pPr marL="0" indent="0" algn="r">
              <a:buNone/>
              <a:defRPr sz="3200" b="0">
                <a:gradFill flip="none" rotWithShape="1"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F7973D-5F91-45A7-894F-8A630ECD3B97}" type="datetime1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12/17/2022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320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fld id="{AD44F90D-2785-449A-BBB4-A006DD81FFE8}" type="slidenum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‹#›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1137788102"/>
      </p:ext>
    </p:extLst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1120000" y="365126"/>
            <a:ext cx="10233800" cy="562338"/>
          </a:xfrm>
        </p:spPr>
        <p:txBody>
          <a:bodyPr>
            <a:normAutofit/>
          </a:bodyPr>
          <a:lstStyle>
            <a:lvl1pPr algn="r" rtl="1">
              <a:defRPr sz="2800" b="1">
                <a:cs typeface="B Nazanin" panose="00000400000000000000" pitchFamily="2" charset="-78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20000" y="1175657"/>
            <a:ext cx="10233800" cy="5001306"/>
          </a:xfrm>
        </p:spPr>
        <p:txBody>
          <a:bodyPr>
            <a:normAutofit/>
          </a:bodyPr>
          <a:lstStyle>
            <a:lvl1pPr algn="r" rtl="1">
              <a:defRPr sz="2400">
                <a:cs typeface="B Nazanin" panose="00000400000000000000" pitchFamily="2" charset="-78"/>
              </a:defRPr>
            </a:lvl1pPr>
            <a:lvl2pPr algn="r" rtl="1">
              <a:defRPr sz="2400">
                <a:cs typeface="B Nazanin" panose="00000400000000000000" pitchFamily="2" charset="-78"/>
              </a:defRPr>
            </a:lvl2pPr>
            <a:lvl3pPr algn="r" rtl="1">
              <a:defRPr sz="2400">
                <a:cs typeface="B Nazanin" panose="00000400000000000000" pitchFamily="2" charset="-78"/>
              </a:defRPr>
            </a:lvl3pPr>
            <a:lvl4pPr algn="r" rtl="1">
              <a:defRPr sz="2400">
                <a:cs typeface="B Nazanin" panose="00000400000000000000" pitchFamily="2" charset="-78"/>
              </a:defRPr>
            </a:lvl4pPr>
            <a:lvl5pPr algn="r" rtl="1">
              <a:defRPr sz="2400">
                <a:cs typeface="B Nazanin" panose="00000400000000000000" pitchFamily="2" charset="-78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6BBF22-5A10-4F94-820C-372A41A776DB}" type="datetime1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12/17/2022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320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fld id="{AD44F90D-2785-449A-BBB4-A006DD81FFE8}" type="slidenum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‹#›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3951847286"/>
      </p:ext>
    </p:extLst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854532" y="4464028"/>
            <a:ext cx="9144000" cy="1641490"/>
          </a:xfrm>
        </p:spPr>
        <p:txBody>
          <a:bodyPr wrap="none" anchor="t">
            <a:normAutofit/>
          </a:bodyPr>
          <a:lstStyle>
            <a:lvl1pPr algn="l">
              <a:defRPr sz="9600" b="0" spc="-300">
                <a:gradFill flip="none" rotWithShape="1">
                  <a:gsLst>
                    <a:gs pos="32000">
                      <a:schemeClr val="tx1">
                        <a:lumMod val="89000"/>
                      </a:schemeClr>
                    </a:gs>
                    <a:gs pos="0">
                      <a:schemeClr val="bg1">
                        <a:lumMod val="47000"/>
                        <a:lumOff val="53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8100000" scaled="1"/>
                  <a:tileRect/>
                </a:gradFill>
                <a:effectLst>
                  <a:outerShdw blurRad="469900" dist="342900" dir="5400000" sy="-20000" rotWithShape="0">
                    <a:prstClr val="black">
                      <a:alpha val="66000"/>
                    </a:prstClr>
                  </a:outerShdw>
                </a:effectLst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854532" y="3693674"/>
            <a:ext cx="9144000" cy="754025"/>
          </a:xfrm>
        </p:spPr>
        <p:txBody>
          <a:bodyPr anchor="b">
            <a:normAutofit/>
          </a:bodyPr>
          <a:lstStyle>
            <a:lvl1pPr marL="0" indent="0" algn="l">
              <a:buNone/>
              <a:defRPr sz="3200" b="0">
                <a:gradFill flip="none" rotWithShape="1"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872822-49B9-4ABD-A87C-7B800C2FEC8C}" type="datetime1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12/17/2022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4F90D-2785-449A-BBB4-A006DD81FFE8}" type="slidenum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‹#›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2049941244"/>
      </p:ext>
    </p:extLst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20000" y="1825625"/>
            <a:ext cx="5025216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19840" y="1825625"/>
            <a:ext cx="503396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6E05AC-8E99-4CF4-891B-92669B0B3531}" type="datetime1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12/17/2022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4F90D-2785-449A-BBB4-A006DD81FFE8}" type="slidenum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‹#›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230211814"/>
      </p:ext>
    </p:extLst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20000" y="1681163"/>
            <a:ext cx="5025216" cy="823912"/>
          </a:xfrm>
        </p:spPr>
        <p:txBody>
          <a:bodyPr anchor="b"/>
          <a:lstStyle>
            <a:lvl1pPr marL="0" indent="0">
              <a:buNone/>
              <a:defRPr sz="24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20000" y="2505075"/>
            <a:ext cx="5025216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19840" y="1681163"/>
            <a:ext cx="5035548" cy="823912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</a:lstStyle>
          <a:p>
            <a:pPr marL="0" lvl="0" indent="0"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19840" y="2505075"/>
            <a:ext cx="503554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CF8FC9-6761-4E5D-A32F-6BEFD3D76A82}" type="datetime1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12/17/2022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4F90D-2785-449A-BBB4-A006DD81FFE8}" type="slidenum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‹#›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994266496"/>
      </p:ext>
    </p:extLst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36FF0B-EEA6-4C8C-AC6B-ECB1BEE634EB}" type="datetime1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12/17/2022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4F90D-2785-449A-BBB4-A006DD81FFE8}" type="slidenum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‹#›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313107303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365125"/>
            <a:ext cx="9302752" cy="2992904"/>
          </a:xfrm>
        </p:spPr>
        <p:txBody>
          <a:bodyPr anchor="ctr"/>
          <a:lstStyle>
            <a:lvl1pPr>
              <a:defRPr sz="4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365557"/>
            <a:ext cx="8752299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8200" y="4501729"/>
            <a:ext cx="10512424" cy="1489496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23FA4D-712A-44FD-8AD0-9904367C6967}" type="datetime1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12/17/2022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4F90D-2785-449A-BBB4-A006DD81FFE8}" type="slidenum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‹#›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111044" y="78682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defTabSz="457200"/>
            <a:r>
              <a:rPr lang="en-US" sz="8000" dirty="0">
                <a:solidFill>
                  <a:prstClr val="white"/>
                </a:solidFill>
                <a:effectLst/>
              </a:rPr>
              <a:t>“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437812" y="274320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algn="r" defTabSz="457200"/>
            <a:r>
              <a:rPr lang="en-US" sz="8000" dirty="0">
                <a:solidFill>
                  <a:prstClr val="white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106265267"/>
      </p:ext>
    </p:extLst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020B6F-12BD-4E43-AFD8-325146D9A639}" type="datetime1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12/17/2022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4F90D-2785-449A-BBB4-A006DD81FFE8}" type="slidenum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‹#›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1971625188"/>
      </p:ext>
    </p:extLst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20000" y="2057400"/>
            <a:ext cx="3652025" cy="3811588"/>
          </a:xfrm>
        </p:spPr>
        <p:txBody>
          <a:bodyPr/>
          <a:lstStyle>
            <a:lvl1pPr marL="0" indent="0">
              <a:buNone/>
              <a:defRPr sz="160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1"/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7D5D26-D600-46A4-B70B-CD19CC20625C}" type="datetime1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12/17/2022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4F90D-2785-449A-BBB4-A006DD81FFE8}" type="slidenum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‹#›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4202506250"/>
      </p:ext>
    </p:extLst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20000" y="2057400"/>
            <a:ext cx="3652025" cy="3811588"/>
          </a:xfrm>
        </p:spPr>
        <p:txBody>
          <a:bodyPr/>
          <a:lstStyle>
            <a:lvl1pPr marL="0" indent="0">
              <a:buNone/>
              <a:defRPr sz="160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1"/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E7BAE-33CF-4DB8-B2ED-9ED4CE687B6A}" type="datetime1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12/17/2022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4F90D-2785-449A-BBB4-A006DD81FFE8}" type="slidenum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‹#›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4143697216"/>
      </p:ext>
    </p:extLst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367160"/>
            <a:ext cx="10515600" cy="81935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39788" y="987425"/>
            <a:ext cx="10515600" cy="337973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5186516"/>
            <a:ext cx="10514012" cy="682472"/>
          </a:xfrm>
        </p:spPr>
        <p:txBody>
          <a:bodyPr/>
          <a:lstStyle>
            <a:lvl1pPr marL="0" indent="0">
              <a:buNone/>
              <a:defRPr sz="160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1"/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6D8B45-1363-4595-B47D-AB95E3300633}" type="datetime1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12/17/2022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4F90D-2785-449A-BBB4-A006DD81FFE8}" type="slidenum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‹#›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157666046"/>
      </p:ext>
    </p:extLst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353434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4489399"/>
            <a:ext cx="10514012" cy="1501826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D89FF4-D0D3-43A7-BB55-E16E4DA5ED9D}" type="datetime1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12/17/2022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4F90D-2785-449A-BBB4-A006DD81FFE8}" type="slidenum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‹#›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2766769476"/>
      </p:ext>
    </p:extLst>
  </p:cSld>
  <p:clrMapOvr>
    <a:masterClrMapping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365125"/>
            <a:ext cx="9302752" cy="2992904"/>
          </a:xfrm>
        </p:spPr>
        <p:txBody>
          <a:bodyPr anchor="ctr"/>
          <a:lstStyle>
            <a:lvl1pPr>
              <a:defRPr sz="4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365557"/>
            <a:ext cx="8752299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8200" y="4501729"/>
            <a:ext cx="10512424" cy="1489496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23FA4D-712A-44FD-8AD0-9904367C6967}" type="datetime1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12/17/2022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4F90D-2785-449A-BBB4-A006DD81FFE8}" type="slidenum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‹#›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111044" y="78682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defTabSz="457200"/>
            <a:r>
              <a:rPr lang="en-US" sz="8000" dirty="0">
                <a:solidFill>
                  <a:prstClr val="white"/>
                </a:solidFill>
                <a:effectLst/>
              </a:rPr>
              <a:t>“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437812" y="274320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algn="r" defTabSz="457200"/>
            <a:r>
              <a:rPr lang="en-US" sz="8000" dirty="0">
                <a:solidFill>
                  <a:prstClr val="white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82353999"/>
      </p:ext>
    </p:extLst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2326967"/>
            <a:ext cx="10515600" cy="2511835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4850581"/>
            <a:ext cx="10514012" cy="1140644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6F6BCB-90FB-4E2E-9782-2F0160158157}" type="datetime1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12/17/2022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4F90D-2785-449A-BBB4-A006DD81FFE8}" type="slidenum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‹#›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3598234893"/>
      </p:ext>
    </p:extLst>
  </p:cSld>
  <p:clrMapOvr>
    <a:masterClrMapping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1337282" y="188595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1356798" y="257175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87994" y="1885950"/>
            <a:ext cx="2936241" cy="576262"/>
          </a:xfrm>
        </p:spPr>
        <p:txBody>
          <a:bodyPr vert="horz" lIns="91440" tIns="45720" rIns="91440" bIns="45720" rtlCol="0" anchor="b">
            <a:noAutofit/>
          </a:bodyPr>
          <a:lstStyle>
            <a:lvl1pPr>
              <a:buNone/>
              <a:defRPr lang="en-US" sz="24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</a:lstStyle>
          <a:p>
            <a:pPr marL="0" lvl="0" indent="0"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77441" y="257175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29035" y="1885950"/>
            <a:ext cx="2932113" cy="576262"/>
          </a:xfrm>
        </p:spPr>
        <p:txBody>
          <a:bodyPr vert="horz" lIns="91440" tIns="45720" rIns="91440" bIns="45720" rtlCol="0" anchor="b">
            <a:noAutofit/>
          </a:bodyPr>
          <a:lstStyle>
            <a:lvl1pPr>
              <a:buNone/>
              <a:defRPr lang="en-US" sz="2400" b="0" dirty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</a:lstStyle>
          <a:p>
            <a:pPr marL="0" lvl="0" indent="0"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29035" y="257175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4D8BF1-4B23-4D83-8A60-84E1CF61AF1B}" type="datetime1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12/17/2022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4F90D-2785-449A-BBB4-A006DD81FFE8}" type="slidenum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‹#›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4175461848"/>
      </p:ext>
    </p:extLst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1332085" y="4297503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332085" y="2256354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1332085" y="4873765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68997" y="4297503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568996" y="2256354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567644" y="4873764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04322" y="4297503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804321" y="2256354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804197" y="4873762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6A5AA5-BDBC-4DBF-AFC2-6EA7EB148E02}" type="datetime1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12/17/2022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4F90D-2785-449A-BBB4-A006DD81FFE8}" type="slidenum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‹#›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1625725284"/>
      </p:ext>
    </p:extLst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8C2CB0-69C0-4F58-977A-7605865A9BA0}" type="datetime1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12/17/2022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4F90D-2785-449A-BBB4-A006DD81FFE8}" type="slidenum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‹#›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275482020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2326967"/>
            <a:ext cx="10515600" cy="2511835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4850581"/>
            <a:ext cx="10514012" cy="1140644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6F6BCB-90FB-4E2E-9782-2F0160158157}" type="datetime1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12/17/2022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4F90D-2785-449A-BBB4-A006DD81FFE8}" type="slidenum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‹#›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4060365563"/>
      </p:ext>
    </p:extLst>
  </p:cSld>
  <p:clrMapOvr>
    <a:masterClrMapping/>
  </p:clrMapOvr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1288F0-AF53-4587-9E90-195604901FE3}" type="datetime1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12/17/2022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4F90D-2785-449A-BBB4-A006DD81FFE8}" type="slidenum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‹#›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4263063211"/>
      </p:ext>
    </p:extLst>
  </p:cSld>
  <p:clrMapOvr>
    <a:masterClrMapping/>
  </p:clrMapOvr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09800" y="4464028"/>
            <a:ext cx="9144000" cy="1641490"/>
          </a:xfrm>
        </p:spPr>
        <p:txBody>
          <a:bodyPr wrap="none" anchor="t">
            <a:normAutofit/>
          </a:bodyPr>
          <a:lstStyle>
            <a:lvl1pPr algn="r">
              <a:defRPr sz="9600" b="0" spc="-300">
                <a:gradFill flip="none" rotWithShape="1">
                  <a:gsLst>
                    <a:gs pos="32000">
                      <a:schemeClr val="tx1">
                        <a:lumMod val="89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8100000" scaled="1"/>
                  <a:tileRect/>
                </a:gradFill>
                <a:effectLst>
                  <a:outerShdw blurRad="469900" dist="342900" dir="5400000" sy="-20000" rotWithShape="0">
                    <a:prstClr val="black">
                      <a:alpha val="66000"/>
                    </a:prstClr>
                  </a:outerShdw>
                </a:effectLst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09799" y="3694375"/>
            <a:ext cx="9144000" cy="754025"/>
          </a:xfrm>
        </p:spPr>
        <p:txBody>
          <a:bodyPr anchor="b">
            <a:normAutofit/>
          </a:bodyPr>
          <a:lstStyle>
            <a:lvl1pPr marL="0" indent="0" algn="r">
              <a:buNone/>
              <a:defRPr sz="3200" b="0">
                <a:gradFill flip="none" rotWithShape="1"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F7973D-5F91-45A7-894F-8A630ECD3B97}" type="datetime1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12/17/2022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320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fld id="{AD44F90D-2785-449A-BBB4-A006DD81FFE8}" type="slidenum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‹#›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2700451613"/>
      </p:ext>
    </p:extLst>
  </p:cSld>
  <p:clrMapOvr>
    <a:masterClrMapping/>
  </p:clrMapOvr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1120000" y="365126"/>
            <a:ext cx="10233800" cy="562338"/>
          </a:xfrm>
        </p:spPr>
        <p:txBody>
          <a:bodyPr>
            <a:normAutofit/>
          </a:bodyPr>
          <a:lstStyle>
            <a:lvl1pPr algn="r" rtl="1">
              <a:defRPr sz="2800" b="1">
                <a:cs typeface="B Nazanin" panose="00000400000000000000" pitchFamily="2" charset="-78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20000" y="1175657"/>
            <a:ext cx="10233800" cy="5001306"/>
          </a:xfrm>
        </p:spPr>
        <p:txBody>
          <a:bodyPr>
            <a:normAutofit/>
          </a:bodyPr>
          <a:lstStyle>
            <a:lvl1pPr algn="r" rtl="1">
              <a:defRPr sz="2400">
                <a:cs typeface="B Nazanin" panose="00000400000000000000" pitchFamily="2" charset="-78"/>
              </a:defRPr>
            </a:lvl1pPr>
            <a:lvl2pPr algn="r" rtl="1">
              <a:defRPr sz="2400">
                <a:cs typeface="B Nazanin" panose="00000400000000000000" pitchFamily="2" charset="-78"/>
              </a:defRPr>
            </a:lvl2pPr>
            <a:lvl3pPr algn="r" rtl="1">
              <a:defRPr sz="2400">
                <a:cs typeface="B Nazanin" panose="00000400000000000000" pitchFamily="2" charset="-78"/>
              </a:defRPr>
            </a:lvl3pPr>
            <a:lvl4pPr algn="r" rtl="1">
              <a:defRPr sz="2400">
                <a:cs typeface="B Nazanin" panose="00000400000000000000" pitchFamily="2" charset="-78"/>
              </a:defRPr>
            </a:lvl4pPr>
            <a:lvl5pPr algn="r" rtl="1">
              <a:defRPr sz="2400">
                <a:cs typeface="B Nazanin" panose="00000400000000000000" pitchFamily="2" charset="-78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6BBF22-5A10-4F94-820C-372A41A776DB}" type="datetime1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12/17/2022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320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fld id="{AD44F90D-2785-449A-BBB4-A006DD81FFE8}" type="slidenum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‹#›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2947465330"/>
      </p:ext>
    </p:extLst>
  </p:cSld>
  <p:clrMapOvr>
    <a:masterClrMapping/>
  </p:clrMapOvr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854532" y="4464028"/>
            <a:ext cx="9144000" cy="1641490"/>
          </a:xfrm>
        </p:spPr>
        <p:txBody>
          <a:bodyPr wrap="none" anchor="t">
            <a:normAutofit/>
          </a:bodyPr>
          <a:lstStyle>
            <a:lvl1pPr algn="l">
              <a:defRPr sz="9600" b="0" spc="-300">
                <a:gradFill flip="none" rotWithShape="1">
                  <a:gsLst>
                    <a:gs pos="32000">
                      <a:schemeClr val="tx1">
                        <a:lumMod val="89000"/>
                      </a:schemeClr>
                    </a:gs>
                    <a:gs pos="0">
                      <a:schemeClr val="bg1">
                        <a:lumMod val="47000"/>
                        <a:lumOff val="53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8100000" scaled="1"/>
                  <a:tileRect/>
                </a:gradFill>
                <a:effectLst>
                  <a:outerShdw blurRad="469900" dist="342900" dir="5400000" sy="-20000" rotWithShape="0">
                    <a:prstClr val="black">
                      <a:alpha val="66000"/>
                    </a:prstClr>
                  </a:outerShdw>
                </a:effectLst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854532" y="3693674"/>
            <a:ext cx="9144000" cy="754025"/>
          </a:xfrm>
        </p:spPr>
        <p:txBody>
          <a:bodyPr anchor="b">
            <a:normAutofit/>
          </a:bodyPr>
          <a:lstStyle>
            <a:lvl1pPr marL="0" indent="0" algn="l">
              <a:buNone/>
              <a:defRPr sz="3200" b="0">
                <a:gradFill flip="none" rotWithShape="1"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872822-49B9-4ABD-A87C-7B800C2FEC8C}" type="datetime1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12/17/2022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4F90D-2785-449A-BBB4-A006DD81FFE8}" type="slidenum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‹#›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1319000221"/>
      </p:ext>
    </p:extLst>
  </p:cSld>
  <p:clrMapOvr>
    <a:masterClrMapping/>
  </p:clrMapOvr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20000" y="1825625"/>
            <a:ext cx="5025216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19840" y="1825625"/>
            <a:ext cx="503396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6E05AC-8E99-4CF4-891B-92669B0B3531}" type="datetime1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12/17/2022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4F90D-2785-449A-BBB4-A006DD81FFE8}" type="slidenum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‹#›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1985200712"/>
      </p:ext>
    </p:extLst>
  </p:cSld>
  <p:clrMapOvr>
    <a:masterClrMapping/>
  </p:clrMapOvr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20000" y="1681163"/>
            <a:ext cx="5025216" cy="823912"/>
          </a:xfrm>
        </p:spPr>
        <p:txBody>
          <a:bodyPr anchor="b"/>
          <a:lstStyle>
            <a:lvl1pPr marL="0" indent="0">
              <a:buNone/>
              <a:defRPr sz="24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20000" y="2505075"/>
            <a:ext cx="5025216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19840" y="1681163"/>
            <a:ext cx="5035548" cy="823912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</a:lstStyle>
          <a:p>
            <a:pPr marL="0" lvl="0" indent="0"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19840" y="2505075"/>
            <a:ext cx="503554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CF8FC9-6761-4E5D-A32F-6BEFD3D76A82}" type="datetime1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12/17/2022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4F90D-2785-449A-BBB4-A006DD81FFE8}" type="slidenum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‹#›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371097447"/>
      </p:ext>
    </p:extLst>
  </p:cSld>
  <p:clrMapOvr>
    <a:masterClrMapping/>
  </p:clrMapOvr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36FF0B-EEA6-4C8C-AC6B-ECB1BEE634EB}" type="datetime1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12/17/2022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4F90D-2785-449A-BBB4-A006DD81FFE8}" type="slidenum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‹#›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3593924405"/>
      </p:ext>
    </p:extLst>
  </p:cSld>
  <p:clrMapOvr>
    <a:masterClrMapping/>
  </p:clrMapOvr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020B6F-12BD-4E43-AFD8-325146D9A639}" type="datetime1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12/17/2022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4F90D-2785-449A-BBB4-A006DD81FFE8}" type="slidenum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‹#›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1186297569"/>
      </p:ext>
    </p:extLst>
  </p:cSld>
  <p:clrMapOvr>
    <a:masterClrMapping/>
  </p:clrMapOvr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20000" y="2057400"/>
            <a:ext cx="3652025" cy="3811588"/>
          </a:xfrm>
        </p:spPr>
        <p:txBody>
          <a:bodyPr/>
          <a:lstStyle>
            <a:lvl1pPr marL="0" indent="0">
              <a:buNone/>
              <a:defRPr sz="160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1"/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7D5D26-D600-46A4-B70B-CD19CC20625C}" type="datetime1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12/17/2022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4F90D-2785-449A-BBB4-A006DD81FFE8}" type="slidenum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‹#›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3924781323"/>
      </p:ext>
    </p:extLst>
  </p:cSld>
  <p:clrMapOvr>
    <a:masterClrMapping/>
  </p:clrMapOvr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20000" y="2057400"/>
            <a:ext cx="3652025" cy="3811588"/>
          </a:xfrm>
        </p:spPr>
        <p:txBody>
          <a:bodyPr/>
          <a:lstStyle>
            <a:lvl1pPr marL="0" indent="0">
              <a:buNone/>
              <a:defRPr sz="160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1"/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E7BAE-33CF-4DB8-B2ED-9ED4CE687B6A}" type="datetime1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12/17/2022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4F90D-2785-449A-BBB4-A006DD81FFE8}" type="slidenum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‹#›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290138966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1337282" y="188595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1356798" y="257175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87994" y="1885950"/>
            <a:ext cx="2936241" cy="576262"/>
          </a:xfrm>
        </p:spPr>
        <p:txBody>
          <a:bodyPr vert="horz" lIns="91440" tIns="45720" rIns="91440" bIns="45720" rtlCol="0" anchor="b">
            <a:noAutofit/>
          </a:bodyPr>
          <a:lstStyle>
            <a:lvl1pPr>
              <a:buNone/>
              <a:defRPr lang="en-US" sz="24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</a:lstStyle>
          <a:p>
            <a:pPr marL="0" lvl="0" indent="0"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77441" y="257175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29035" y="1885950"/>
            <a:ext cx="2932113" cy="576262"/>
          </a:xfrm>
        </p:spPr>
        <p:txBody>
          <a:bodyPr vert="horz" lIns="91440" tIns="45720" rIns="91440" bIns="45720" rtlCol="0" anchor="b">
            <a:noAutofit/>
          </a:bodyPr>
          <a:lstStyle>
            <a:lvl1pPr>
              <a:buNone/>
              <a:defRPr lang="en-US" sz="2400" b="0" dirty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</a:lstStyle>
          <a:p>
            <a:pPr marL="0" lvl="0" indent="0"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29035" y="257175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4D8BF1-4B23-4D83-8A60-84E1CF61AF1B}" type="datetime1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12/17/2022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4F90D-2785-449A-BBB4-A006DD81FFE8}" type="slidenum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‹#›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401283220"/>
      </p:ext>
    </p:extLst>
  </p:cSld>
  <p:clrMapOvr>
    <a:masterClrMapping/>
  </p:clrMapOvr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367160"/>
            <a:ext cx="10515600" cy="81935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39788" y="987425"/>
            <a:ext cx="10515600" cy="337973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5186516"/>
            <a:ext cx="10514012" cy="682472"/>
          </a:xfrm>
        </p:spPr>
        <p:txBody>
          <a:bodyPr/>
          <a:lstStyle>
            <a:lvl1pPr marL="0" indent="0">
              <a:buNone/>
              <a:defRPr sz="160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1"/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6D8B45-1363-4595-B47D-AB95E3300633}" type="datetime1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12/17/2022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4F90D-2785-449A-BBB4-A006DD81FFE8}" type="slidenum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‹#›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1041968091"/>
      </p:ext>
    </p:extLst>
  </p:cSld>
  <p:clrMapOvr>
    <a:masterClrMapping/>
  </p:clrMapOvr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353434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4489399"/>
            <a:ext cx="10514012" cy="1501826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D89FF4-D0D3-43A7-BB55-E16E4DA5ED9D}" type="datetime1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12/17/2022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4F90D-2785-449A-BBB4-A006DD81FFE8}" type="slidenum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‹#›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708421901"/>
      </p:ext>
    </p:extLst>
  </p:cSld>
  <p:clrMapOvr>
    <a:masterClrMapping/>
  </p:clrMapOvr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365125"/>
            <a:ext cx="9302752" cy="2992904"/>
          </a:xfrm>
        </p:spPr>
        <p:txBody>
          <a:bodyPr anchor="ctr"/>
          <a:lstStyle>
            <a:lvl1pPr>
              <a:defRPr sz="4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365557"/>
            <a:ext cx="8752299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8200" y="4501729"/>
            <a:ext cx="10512424" cy="1489496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23FA4D-712A-44FD-8AD0-9904367C6967}" type="datetime1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12/17/2022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4F90D-2785-449A-BBB4-A006DD81FFE8}" type="slidenum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‹#›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111044" y="78682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defTabSz="457200"/>
            <a:r>
              <a:rPr lang="en-US" sz="8000" dirty="0">
                <a:solidFill>
                  <a:prstClr val="white"/>
                </a:solidFill>
                <a:effectLst/>
              </a:rPr>
              <a:t>“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437812" y="274320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algn="r" defTabSz="457200"/>
            <a:r>
              <a:rPr lang="en-US" sz="8000" dirty="0">
                <a:solidFill>
                  <a:prstClr val="white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201759109"/>
      </p:ext>
    </p:extLst>
  </p:cSld>
  <p:clrMapOvr>
    <a:masterClrMapping/>
  </p:clrMapOvr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2326967"/>
            <a:ext cx="10515600" cy="2511835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4850581"/>
            <a:ext cx="10514012" cy="1140644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6F6BCB-90FB-4E2E-9782-2F0160158157}" type="datetime1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12/17/2022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4F90D-2785-449A-BBB4-A006DD81FFE8}" type="slidenum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‹#›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3605518436"/>
      </p:ext>
    </p:extLst>
  </p:cSld>
  <p:clrMapOvr>
    <a:masterClrMapping/>
  </p:clrMapOvr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1337282" y="188595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1356798" y="257175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87994" y="1885950"/>
            <a:ext cx="2936241" cy="576262"/>
          </a:xfrm>
        </p:spPr>
        <p:txBody>
          <a:bodyPr vert="horz" lIns="91440" tIns="45720" rIns="91440" bIns="45720" rtlCol="0" anchor="b">
            <a:noAutofit/>
          </a:bodyPr>
          <a:lstStyle>
            <a:lvl1pPr>
              <a:buNone/>
              <a:defRPr lang="en-US" sz="24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</a:lstStyle>
          <a:p>
            <a:pPr marL="0" lvl="0" indent="0"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77441" y="257175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29035" y="1885950"/>
            <a:ext cx="2932113" cy="576262"/>
          </a:xfrm>
        </p:spPr>
        <p:txBody>
          <a:bodyPr vert="horz" lIns="91440" tIns="45720" rIns="91440" bIns="45720" rtlCol="0" anchor="b">
            <a:noAutofit/>
          </a:bodyPr>
          <a:lstStyle>
            <a:lvl1pPr>
              <a:buNone/>
              <a:defRPr lang="en-US" sz="2400" b="0" dirty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</a:lstStyle>
          <a:p>
            <a:pPr marL="0" lvl="0" indent="0"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29035" y="257175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4D8BF1-4B23-4D83-8A60-84E1CF61AF1B}" type="datetime1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12/17/2022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4F90D-2785-449A-BBB4-A006DD81FFE8}" type="slidenum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‹#›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1823793816"/>
      </p:ext>
    </p:extLst>
  </p:cSld>
  <p:clrMapOvr>
    <a:masterClrMapping/>
  </p:clrMapOvr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1332085" y="4297503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332085" y="2256354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1332085" y="4873765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68997" y="4297503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568996" y="2256354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567644" y="4873764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04322" y="4297503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804321" y="2256354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804197" y="4873762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6A5AA5-BDBC-4DBF-AFC2-6EA7EB148E02}" type="datetime1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12/17/2022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4F90D-2785-449A-BBB4-A006DD81FFE8}" type="slidenum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‹#›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1911299414"/>
      </p:ext>
    </p:extLst>
  </p:cSld>
  <p:clrMapOvr>
    <a:masterClrMapping/>
  </p:clrMapOvr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8C2CB0-69C0-4F58-977A-7605865A9BA0}" type="datetime1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12/17/2022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4F90D-2785-449A-BBB4-A006DD81FFE8}" type="slidenum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‹#›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2679592478"/>
      </p:ext>
    </p:extLst>
  </p:cSld>
  <p:clrMapOvr>
    <a:masterClrMapping/>
  </p:clrMapOvr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1288F0-AF53-4587-9E90-195604901FE3}" type="datetime1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12/17/2022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4F90D-2785-449A-BBB4-A006DD81FFE8}" type="slidenum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‹#›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2640785944"/>
      </p:ext>
    </p:extLst>
  </p:cSld>
  <p:clrMapOvr>
    <a:masterClrMapping/>
  </p:clrMapOvr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09800" y="4464028"/>
            <a:ext cx="9144000" cy="1641490"/>
          </a:xfrm>
        </p:spPr>
        <p:txBody>
          <a:bodyPr wrap="none" anchor="t">
            <a:normAutofit/>
          </a:bodyPr>
          <a:lstStyle>
            <a:lvl1pPr algn="r">
              <a:defRPr sz="9600" b="0" spc="-300">
                <a:gradFill flip="none" rotWithShape="1">
                  <a:gsLst>
                    <a:gs pos="32000">
                      <a:schemeClr val="tx1">
                        <a:lumMod val="89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8100000" scaled="1"/>
                  <a:tileRect/>
                </a:gradFill>
                <a:effectLst>
                  <a:outerShdw blurRad="469900" dist="342900" dir="5400000" sy="-20000" rotWithShape="0">
                    <a:prstClr val="black">
                      <a:alpha val="66000"/>
                    </a:prstClr>
                  </a:outerShdw>
                </a:effectLst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09799" y="3694375"/>
            <a:ext cx="9144000" cy="754025"/>
          </a:xfrm>
        </p:spPr>
        <p:txBody>
          <a:bodyPr anchor="b">
            <a:normAutofit/>
          </a:bodyPr>
          <a:lstStyle>
            <a:lvl1pPr marL="0" indent="0" algn="r">
              <a:buNone/>
              <a:defRPr sz="3200" b="0">
                <a:gradFill flip="none" rotWithShape="1"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F7973D-5F91-45A7-894F-8A630ECD3B97}" type="datetime1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12/17/2022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320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fld id="{AD44F90D-2785-449A-BBB4-A006DD81FFE8}" type="slidenum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‹#›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1389704556"/>
      </p:ext>
    </p:extLst>
  </p:cSld>
  <p:clrMapOvr>
    <a:masterClrMapping/>
  </p:clrMapOvr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1120000" y="365126"/>
            <a:ext cx="10233800" cy="562338"/>
          </a:xfrm>
        </p:spPr>
        <p:txBody>
          <a:bodyPr>
            <a:normAutofit/>
          </a:bodyPr>
          <a:lstStyle>
            <a:lvl1pPr algn="r" rtl="1">
              <a:defRPr sz="2800" b="1">
                <a:cs typeface="B Nazanin" panose="00000400000000000000" pitchFamily="2" charset="-78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20000" y="1175657"/>
            <a:ext cx="10233800" cy="5001306"/>
          </a:xfrm>
        </p:spPr>
        <p:txBody>
          <a:bodyPr>
            <a:normAutofit/>
          </a:bodyPr>
          <a:lstStyle>
            <a:lvl1pPr algn="r" rtl="1">
              <a:defRPr sz="2400">
                <a:cs typeface="B Nazanin" panose="00000400000000000000" pitchFamily="2" charset="-78"/>
              </a:defRPr>
            </a:lvl1pPr>
            <a:lvl2pPr algn="r" rtl="1">
              <a:defRPr sz="2400">
                <a:cs typeface="B Nazanin" panose="00000400000000000000" pitchFamily="2" charset="-78"/>
              </a:defRPr>
            </a:lvl2pPr>
            <a:lvl3pPr algn="r" rtl="1">
              <a:defRPr sz="2400">
                <a:cs typeface="B Nazanin" panose="00000400000000000000" pitchFamily="2" charset="-78"/>
              </a:defRPr>
            </a:lvl3pPr>
            <a:lvl4pPr algn="r" rtl="1">
              <a:defRPr sz="2400">
                <a:cs typeface="B Nazanin" panose="00000400000000000000" pitchFamily="2" charset="-78"/>
              </a:defRPr>
            </a:lvl4pPr>
            <a:lvl5pPr algn="r" rtl="1">
              <a:defRPr sz="2400">
                <a:cs typeface="B Nazanin" panose="00000400000000000000" pitchFamily="2" charset="-78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6BBF22-5A10-4F94-820C-372A41A776DB}" type="datetime1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12/17/2022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320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fld id="{AD44F90D-2785-449A-BBB4-A006DD81FFE8}" type="slidenum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‹#›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116613470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1332085" y="4297503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332085" y="2256354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1332085" y="4873765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68997" y="4297503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568996" y="2256354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567644" y="4873764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04322" y="4297503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804321" y="2256354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804197" y="4873762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6A5AA5-BDBC-4DBF-AFC2-6EA7EB148E02}" type="datetime1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12/17/2022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4F90D-2785-449A-BBB4-A006DD81FFE8}" type="slidenum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‹#›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2036753359"/>
      </p:ext>
    </p:extLst>
  </p:cSld>
  <p:clrMapOvr>
    <a:masterClrMapping/>
  </p:clrMapOvr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854532" y="4464028"/>
            <a:ext cx="9144000" cy="1641490"/>
          </a:xfrm>
        </p:spPr>
        <p:txBody>
          <a:bodyPr wrap="none" anchor="t">
            <a:normAutofit/>
          </a:bodyPr>
          <a:lstStyle>
            <a:lvl1pPr algn="l">
              <a:defRPr sz="9600" b="0" spc="-300">
                <a:gradFill flip="none" rotWithShape="1">
                  <a:gsLst>
                    <a:gs pos="32000">
                      <a:schemeClr val="tx1">
                        <a:lumMod val="89000"/>
                      </a:schemeClr>
                    </a:gs>
                    <a:gs pos="0">
                      <a:schemeClr val="bg1">
                        <a:lumMod val="47000"/>
                        <a:lumOff val="53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8100000" scaled="1"/>
                  <a:tileRect/>
                </a:gradFill>
                <a:effectLst>
                  <a:outerShdw blurRad="469900" dist="342900" dir="5400000" sy="-20000" rotWithShape="0">
                    <a:prstClr val="black">
                      <a:alpha val="66000"/>
                    </a:prstClr>
                  </a:outerShdw>
                </a:effectLst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854532" y="3693674"/>
            <a:ext cx="9144000" cy="754025"/>
          </a:xfrm>
        </p:spPr>
        <p:txBody>
          <a:bodyPr anchor="b">
            <a:normAutofit/>
          </a:bodyPr>
          <a:lstStyle>
            <a:lvl1pPr marL="0" indent="0" algn="l">
              <a:buNone/>
              <a:defRPr sz="3200" b="0">
                <a:gradFill flip="none" rotWithShape="1"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872822-49B9-4ABD-A87C-7B800C2FEC8C}" type="datetime1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12/17/2022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4F90D-2785-449A-BBB4-A006DD81FFE8}" type="slidenum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‹#›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932403818"/>
      </p:ext>
    </p:extLst>
  </p:cSld>
  <p:clrMapOvr>
    <a:masterClrMapping/>
  </p:clrMapOvr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20000" y="1825625"/>
            <a:ext cx="5025216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19840" y="1825625"/>
            <a:ext cx="503396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6E05AC-8E99-4CF4-891B-92669B0B3531}" type="datetime1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12/17/2022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4F90D-2785-449A-BBB4-A006DD81FFE8}" type="slidenum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‹#›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3278659490"/>
      </p:ext>
    </p:extLst>
  </p:cSld>
  <p:clrMapOvr>
    <a:masterClrMapping/>
  </p:clrMapOvr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20000" y="1681163"/>
            <a:ext cx="5025216" cy="823912"/>
          </a:xfrm>
        </p:spPr>
        <p:txBody>
          <a:bodyPr anchor="b"/>
          <a:lstStyle>
            <a:lvl1pPr marL="0" indent="0">
              <a:buNone/>
              <a:defRPr sz="24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20000" y="2505075"/>
            <a:ext cx="5025216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19840" y="1681163"/>
            <a:ext cx="5035548" cy="823912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</a:lstStyle>
          <a:p>
            <a:pPr marL="0" lvl="0" indent="0"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19840" y="2505075"/>
            <a:ext cx="503554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CF8FC9-6761-4E5D-A32F-6BEFD3D76A82}" type="datetime1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12/17/2022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4F90D-2785-449A-BBB4-A006DD81FFE8}" type="slidenum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‹#›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727697387"/>
      </p:ext>
    </p:extLst>
  </p:cSld>
  <p:clrMapOvr>
    <a:masterClrMapping/>
  </p:clrMapOvr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36FF0B-EEA6-4C8C-AC6B-ECB1BEE634EB}" type="datetime1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12/17/2022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4F90D-2785-449A-BBB4-A006DD81FFE8}" type="slidenum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‹#›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403311909"/>
      </p:ext>
    </p:extLst>
  </p:cSld>
  <p:clrMapOvr>
    <a:masterClrMapping/>
  </p:clrMapOvr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020B6F-12BD-4E43-AFD8-325146D9A639}" type="datetime1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12/17/2022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4F90D-2785-449A-BBB4-A006DD81FFE8}" type="slidenum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‹#›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1048583694"/>
      </p:ext>
    </p:extLst>
  </p:cSld>
  <p:clrMapOvr>
    <a:masterClrMapping/>
  </p:clrMapOvr>
</p:sldLayout>
</file>

<file path=ppt/slideLayouts/slideLayout15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20000" y="2057400"/>
            <a:ext cx="3652025" cy="3811588"/>
          </a:xfrm>
        </p:spPr>
        <p:txBody>
          <a:bodyPr/>
          <a:lstStyle>
            <a:lvl1pPr marL="0" indent="0">
              <a:buNone/>
              <a:defRPr sz="160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1"/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7D5D26-D600-46A4-B70B-CD19CC20625C}" type="datetime1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12/17/2022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4F90D-2785-449A-BBB4-A006DD81FFE8}" type="slidenum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‹#›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1714231740"/>
      </p:ext>
    </p:extLst>
  </p:cSld>
  <p:clrMapOvr>
    <a:masterClrMapping/>
  </p:clrMapOvr>
</p:sldLayout>
</file>

<file path=ppt/slideLayouts/slideLayout15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20000" y="2057400"/>
            <a:ext cx="3652025" cy="3811588"/>
          </a:xfrm>
        </p:spPr>
        <p:txBody>
          <a:bodyPr/>
          <a:lstStyle>
            <a:lvl1pPr marL="0" indent="0">
              <a:buNone/>
              <a:defRPr sz="160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1"/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E7BAE-33CF-4DB8-B2ED-9ED4CE687B6A}" type="datetime1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12/17/2022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4F90D-2785-449A-BBB4-A006DD81FFE8}" type="slidenum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‹#›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445371404"/>
      </p:ext>
    </p:extLst>
  </p:cSld>
  <p:clrMapOvr>
    <a:masterClrMapping/>
  </p:clrMapOvr>
</p:sldLayout>
</file>

<file path=ppt/slideLayouts/slideLayout1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367160"/>
            <a:ext cx="10515600" cy="81935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39788" y="987425"/>
            <a:ext cx="10515600" cy="337973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5186516"/>
            <a:ext cx="10514012" cy="682472"/>
          </a:xfrm>
        </p:spPr>
        <p:txBody>
          <a:bodyPr/>
          <a:lstStyle>
            <a:lvl1pPr marL="0" indent="0">
              <a:buNone/>
              <a:defRPr sz="160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1"/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6D8B45-1363-4595-B47D-AB95E3300633}" type="datetime1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12/17/2022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4F90D-2785-449A-BBB4-A006DD81FFE8}" type="slidenum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‹#›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1783672648"/>
      </p:ext>
    </p:extLst>
  </p:cSld>
  <p:clrMapOvr>
    <a:masterClrMapping/>
  </p:clrMapOvr>
</p:sldLayout>
</file>

<file path=ppt/slideLayouts/slideLayout1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353434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4489399"/>
            <a:ext cx="10514012" cy="1501826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D89FF4-D0D3-43A7-BB55-E16E4DA5ED9D}" type="datetime1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12/17/2022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4F90D-2785-449A-BBB4-A006DD81FFE8}" type="slidenum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‹#›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3746478720"/>
      </p:ext>
    </p:extLst>
  </p:cSld>
  <p:clrMapOvr>
    <a:masterClrMapping/>
  </p:clrMapOvr>
</p:sldLayout>
</file>

<file path=ppt/slideLayouts/slideLayout1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365125"/>
            <a:ext cx="9302752" cy="2992904"/>
          </a:xfrm>
        </p:spPr>
        <p:txBody>
          <a:bodyPr anchor="ctr"/>
          <a:lstStyle>
            <a:lvl1pPr>
              <a:defRPr sz="4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365557"/>
            <a:ext cx="8752299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8200" y="4501729"/>
            <a:ext cx="10512424" cy="1489496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23FA4D-712A-44FD-8AD0-9904367C6967}" type="datetime1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12/17/2022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4F90D-2785-449A-BBB4-A006DD81FFE8}" type="slidenum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‹#›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111044" y="78682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defTabSz="457200"/>
            <a:r>
              <a:rPr lang="en-US" sz="8000" dirty="0">
                <a:solidFill>
                  <a:prstClr val="white"/>
                </a:solidFill>
                <a:effectLst/>
              </a:rPr>
              <a:t>“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437812" y="274320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algn="r" defTabSz="457200"/>
            <a:r>
              <a:rPr lang="en-US" sz="8000" dirty="0">
                <a:solidFill>
                  <a:prstClr val="white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93208643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8C2CB0-69C0-4F58-977A-7605865A9BA0}" type="datetime1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12/17/2022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4F90D-2785-449A-BBB4-A006DD81FFE8}" type="slidenum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‹#›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3857198871"/>
      </p:ext>
    </p:extLst>
  </p:cSld>
  <p:clrMapOvr>
    <a:masterClrMapping/>
  </p:clrMapOvr>
</p:sldLayout>
</file>

<file path=ppt/slideLayouts/slideLayout1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2326967"/>
            <a:ext cx="10515600" cy="2511835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4850581"/>
            <a:ext cx="10514012" cy="1140644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6F6BCB-90FB-4E2E-9782-2F0160158157}" type="datetime1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12/17/2022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4F90D-2785-449A-BBB4-A006DD81FFE8}" type="slidenum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‹#›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594339093"/>
      </p:ext>
    </p:extLst>
  </p:cSld>
  <p:clrMapOvr>
    <a:masterClrMapping/>
  </p:clrMapOvr>
</p:sldLayout>
</file>

<file path=ppt/slideLayouts/slideLayout1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1337282" y="188595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1356798" y="257175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87994" y="1885950"/>
            <a:ext cx="2936241" cy="576262"/>
          </a:xfrm>
        </p:spPr>
        <p:txBody>
          <a:bodyPr vert="horz" lIns="91440" tIns="45720" rIns="91440" bIns="45720" rtlCol="0" anchor="b">
            <a:noAutofit/>
          </a:bodyPr>
          <a:lstStyle>
            <a:lvl1pPr>
              <a:buNone/>
              <a:defRPr lang="en-US" sz="24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</a:lstStyle>
          <a:p>
            <a:pPr marL="0" lvl="0" indent="0"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77441" y="257175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29035" y="1885950"/>
            <a:ext cx="2932113" cy="576262"/>
          </a:xfrm>
        </p:spPr>
        <p:txBody>
          <a:bodyPr vert="horz" lIns="91440" tIns="45720" rIns="91440" bIns="45720" rtlCol="0" anchor="b">
            <a:noAutofit/>
          </a:bodyPr>
          <a:lstStyle>
            <a:lvl1pPr>
              <a:buNone/>
              <a:defRPr lang="en-US" sz="2400" b="0" dirty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</a:lstStyle>
          <a:p>
            <a:pPr marL="0" lvl="0" indent="0"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29035" y="257175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4D8BF1-4B23-4D83-8A60-84E1CF61AF1B}" type="datetime1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12/17/2022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4F90D-2785-449A-BBB4-A006DD81FFE8}" type="slidenum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‹#›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793258753"/>
      </p:ext>
    </p:extLst>
  </p:cSld>
  <p:clrMapOvr>
    <a:masterClrMapping/>
  </p:clrMapOvr>
</p:sldLayout>
</file>

<file path=ppt/slideLayouts/slideLayout1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1332085" y="4297503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332085" y="2256354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1332085" y="4873765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68997" y="4297503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568996" y="2256354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567644" y="4873764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04322" y="4297503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804321" y="2256354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804197" y="4873762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6A5AA5-BDBC-4DBF-AFC2-6EA7EB148E02}" type="datetime1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12/17/2022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4F90D-2785-449A-BBB4-A006DD81FFE8}" type="slidenum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‹#›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492051278"/>
      </p:ext>
    </p:extLst>
  </p:cSld>
  <p:clrMapOvr>
    <a:masterClrMapping/>
  </p:clrMapOvr>
</p:sldLayout>
</file>

<file path=ppt/slideLayouts/slideLayout16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8C2CB0-69C0-4F58-977A-7605865A9BA0}" type="datetime1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12/17/2022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4F90D-2785-449A-BBB4-A006DD81FFE8}" type="slidenum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‹#›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508681012"/>
      </p:ext>
    </p:extLst>
  </p:cSld>
  <p:clrMapOvr>
    <a:masterClrMapping/>
  </p:clrMapOvr>
</p:sldLayout>
</file>

<file path=ppt/slideLayouts/slideLayout16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1288F0-AF53-4587-9E90-195604901FE3}" type="datetime1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12/17/2022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4F90D-2785-449A-BBB4-A006DD81FFE8}" type="slidenum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‹#›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4277538798"/>
      </p:ext>
    </p:extLst>
  </p:cSld>
  <p:clrMapOvr>
    <a:masterClrMapping/>
  </p:clrMapOvr>
</p:sldLayout>
</file>

<file path=ppt/slideLayouts/slideLayout16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09800" y="4464028"/>
            <a:ext cx="9144000" cy="1641490"/>
          </a:xfrm>
        </p:spPr>
        <p:txBody>
          <a:bodyPr wrap="none" anchor="t">
            <a:normAutofit/>
          </a:bodyPr>
          <a:lstStyle>
            <a:lvl1pPr algn="r">
              <a:defRPr sz="9600" b="0" spc="-300">
                <a:gradFill flip="none" rotWithShape="1">
                  <a:gsLst>
                    <a:gs pos="32000">
                      <a:schemeClr val="tx1">
                        <a:lumMod val="89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8100000" scaled="1"/>
                  <a:tileRect/>
                </a:gradFill>
                <a:effectLst>
                  <a:outerShdw blurRad="469900" dist="342900" dir="5400000" sy="-20000" rotWithShape="0">
                    <a:prstClr val="black">
                      <a:alpha val="66000"/>
                    </a:prstClr>
                  </a:outerShdw>
                </a:effectLst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09799" y="3694375"/>
            <a:ext cx="9144000" cy="754025"/>
          </a:xfrm>
        </p:spPr>
        <p:txBody>
          <a:bodyPr anchor="b">
            <a:normAutofit/>
          </a:bodyPr>
          <a:lstStyle>
            <a:lvl1pPr marL="0" indent="0" algn="r">
              <a:buNone/>
              <a:defRPr sz="3200" b="0">
                <a:gradFill flip="none" rotWithShape="1"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F7973D-5F91-45A7-894F-8A630ECD3B97}" type="datetime1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12/17/2022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320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fld id="{AD44F90D-2785-449A-BBB4-A006DD81FFE8}" type="slidenum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‹#›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3759427694"/>
      </p:ext>
    </p:extLst>
  </p:cSld>
  <p:clrMapOvr>
    <a:masterClrMapping/>
  </p:clrMapOvr>
</p:sldLayout>
</file>

<file path=ppt/slideLayouts/slideLayout16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1120000" y="365126"/>
            <a:ext cx="10233800" cy="562338"/>
          </a:xfrm>
        </p:spPr>
        <p:txBody>
          <a:bodyPr>
            <a:normAutofit/>
          </a:bodyPr>
          <a:lstStyle>
            <a:lvl1pPr algn="r" rtl="1">
              <a:defRPr sz="2800" b="1">
                <a:cs typeface="B Nazanin" panose="00000400000000000000" pitchFamily="2" charset="-78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20000" y="1175657"/>
            <a:ext cx="10233800" cy="5001306"/>
          </a:xfrm>
        </p:spPr>
        <p:txBody>
          <a:bodyPr>
            <a:normAutofit/>
          </a:bodyPr>
          <a:lstStyle>
            <a:lvl1pPr algn="r" rtl="1">
              <a:defRPr sz="2400">
                <a:cs typeface="B Nazanin" panose="00000400000000000000" pitchFamily="2" charset="-78"/>
              </a:defRPr>
            </a:lvl1pPr>
            <a:lvl2pPr algn="r" rtl="1">
              <a:defRPr sz="2400">
                <a:cs typeface="B Nazanin" panose="00000400000000000000" pitchFamily="2" charset="-78"/>
              </a:defRPr>
            </a:lvl2pPr>
            <a:lvl3pPr algn="r" rtl="1">
              <a:defRPr sz="2400">
                <a:cs typeface="B Nazanin" panose="00000400000000000000" pitchFamily="2" charset="-78"/>
              </a:defRPr>
            </a:lvl3pPr>
            <a:lvl4pPr algn="r" rtl="1">
              <a:defRPr sz="2400">
                <a:cs typeface="B Nazanin" panose="00000400000000000000" pitchFamily="2" charset="-78"/>
              </a:defRPr>
            </a:lvl4pPr>
            <a:lvl5pPr algn="r" rtl="1">
              <a:defRPr sz="2400">
                <a:cs typeface="B Nazanin" panose="00000400000000000000" pitchFamily="2" charset="-78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6BBF22-5A10-4F94-820C-372A41A776DB}" type="datetime1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12/17/2022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320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fld id="{AD44F90D-2785-449A-BBB4-A006DD81FFE8}" type="slidenum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‹#›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971410617"/>
      </p:ext>
    </p:extLst>
  </p:cSld>
  <p:clrMapOvr>
    <a:masterClrMapping/>
  </p:clrMapOvr>
</p:sldLayout>
</file>

<file path=ppt/slideLayouts/slideLayout16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854532" y="4464028"/>
            <a:ext cx="9144000" cy="1641490"/>
          </a:xfrm>
        </p:spPr>
        <p:txBody>
          <a:bodyPr wrap="none" anchor="t">
            <a:normAutofit/>
          </a:bodyPr>
          <a:lstStyle>
            <a:lvl1pPr algn="l">
              <a:defRPr sz="9600" b="0" spc="-300">
                <a:gradFill flip="none" rotWithShape="1">
                  <a:gsLst>
                    <a:gs pos="32000">
                      <a:schemeClr val="tx1">
                        <a:lumMod val="89000"/>
                      </a:schemeClr>
                    </a:gs>
                    <a:gs pos="0">
                      <a:schemeClr val="bg1">
                        <a:lumMod val="47000"/>
                        <a:lumOff val="53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8100000" scaled="1"/>
                  <a:tileRect/>
                </a:gradFill>
                <a:effectLst>
                  <a:outerShdw blurRad="469900" dist="342900" dir="5400000" sy="-20000" rotWithShape="0">
                    <a:prstClr val="black">
                      <a:alpha val="66000"/>
                    </a:prstClr>
                  </a:outerShdw>
                </a:effectLst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854532" y="3693674"/>
            <a:ext cx="9144000" cy="754025"/>
          </a:xfrm>
        </p:spPr>
        <p:txBody>
          <a:bodyPr anchor="b">
            <a:normAutofit/>
          </a:bodyPr>
          <a:lstStyle>
            <a:lvl1pPr marL="0" indent="0" algn="l">
              <a:buNone/>
              <a:defRPr sz="3200" b="0">
                <a:gradFill flip="none" rotWithShape="1"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872822-49B9-4ABD-A87C-7B800C2FEC8C}" type="datetime1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12/17/2022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4F90D-2785-449A-BBB4-A006DD81FFE8}" type="slidenum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‹#›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2197159618"/>
      </p:ext>
    </p:extLst>
  </p:cSld>
  <p:clrMapOvr>
    <a:masterClrMapping/>
  </p:clrMapOvr>
</p:sldLayout>
</file>

<file path=ppt/slideLayouts/slideLayout16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20000" y="1825625"/>
            <a:ext cx="5025216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19840" y="1825625"/>
            <a:ext cx="503396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6E05AC-8E99-4CF4-891B-92669B0B3531}" type="datetime1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12/17/2022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4F90D-2785-449A-BBB4-A006DD81FFE8}" type="slidenum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‹#›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3516944327"/>
      </p:ext>
    </p:extLst>
  </p:cSld>
  <p:clrMapOvr>
    <a:masterClrMapping/>
  </p:clrMapOvr>
</p:sldLayout>
</file>

<file path=ppt/slideLayouts/slideLayout16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20000" y="1681163"/>
            <a:ext cx="5025216" cy="823912"/>
          </a:xfrm>
        </p:spPr>
        <p:txBody>
          <a:bodyPr anchor="b"/>
          <a:lstStyle>
            <a:lvl1pPr marL="0" indent="0">
              <a:buNone/>
              <a:defRPr sz="24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20000" y="2505075"/>
            <a:ext cx="5025216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19840" y="1681163"/>
            <a:ext cx="5035548" cy="823912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</a:lstStyle>
          <a:p>
            <a:pPr marL="0" lvl="0" indent="0"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19840" y="2505075"/>
            <a:ext cx="503554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CF8FC9-6761-4E5D-A32F-6BEFD3D76A82}" type="datetime1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12/17/2022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4F90D-2785-449A-BBB4-A006DD81FFE8}" type="slidenum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‹#›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189457741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1288F0-AF53-4587-9E90-195604901FE3}" type="datetime1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12/17/2022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4F90D-2785-449A-BBB4-A006DD81FFE8}" type="slidenum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‹#›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802555524"/>
      </p:ext>
    </p:extLst>
  </p:cSld>
  <p:clrMapOvr>
    <a:masterClrMapping/>
  </p:clrMapOvr>
</p:sldLayout>
</file>

<file path=ppt/slideLayouts/slideLayout17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36FF0B-EEA6-4C8C-AC6B-ECB1BEE634EB}" type="datetime1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12/17/2022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4F90D-2785-449A-BBB4-A006DD81FFE8}" type="slidenum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‹#›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3735035394"/>
      </p:ext>
    </p:extLst>
  </p:cSld>
  <p:clrMapOvr>
    <a:masterClrMapping/>
  </p:clrMapOvr>
</p:sldLayout>
</file>

<file path=ppt/slideLayouts/slideLayout17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020B6F-12BD-4E43-AFD8-325146D9A639}" type="datetime1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12/17/2022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4F90D-2785-449A-BBB4-A006DD81FFE8}" type="slidenum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‹#›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573803549"/>
      </p:ext>
    </p:extLst>
  </p:cSld>
  <p:clrMapOvr>
    <a:masterClrMapping/>
  </p:clrMapOvr>
</p:sldLayout>
</file>

<file path=ppt/slideLayouts/slideLayout17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20000" y="2057400"/>
            <a:ext cx="3652025" cy="3811588"/>
          </a:xfrm>
        </p:spPr>
        <p:txBody>
          <a:bodyPr/>
          <a:lstStyle>
            <a:lvl1pPr marL="0" indent="0">
              <a:buNone/>
              <a:defRPr sz="160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1"/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7D5D26-D600-46A4-B70B-CD19CC20625C}" type="datetime1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12/17/2022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4F90D-2785-449A-BBB4-A006DD81FFE8}" type="slidenum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‹#›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297398203"/>
      </p:ext>
    </p:extLst>
  </p:cSld>
  <p:clrMapOvr>
    <a:masterClrMapping/>
  </p:clrMapOvr>
</p:sldLayout>
</file>

<file path=ppt/slideLayouts/slideLayout17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20000" y="2057400"/>
            <a:ext cx="3652025" cy="3811588"/>
          </a:xfrm>
        </p:spPr>
        <p:txBody>
          <a:bodyPr/>
          <a:lstStyle>
            <a:lvl1pPr marL="0" indent="0">
              <a:buNone/>
              <a:defRPr sz="160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1"/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E7BAE-33CF-4DB8-B2ED-9ED4CE687B6A}" type="datetime1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12/17/2022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4F90D-2785-449A-BBB4-A006DD81FFE8}" type="slidenum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‹#›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3805863224"/>
      </p:ext>
    </p:extLst>
  </p:cSld>
  <p:clrMapOvr>
    <a:masterClrMapping/>
  </p:clrMapOvr>
</p:sldLayout>
</file>

<file path=ppt/slideLayouts/slideLayout1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367160"/>
            <a:ext cx="10515600" cy="81935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39788" y="987425"/>
            <a:ext cx="10515600" cy="337973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5186516"/>
            <a:ext cx="10514012" cy="682472"/>
          </a:xfrm>
        </p:spPr>
        <p:txBody>
          <a:bodyPr/>
          <a:lstStyle>
            <a:lvl1pPr marL="0" indent="0">
              <a:buNone/>
              <a:defRPr sz="160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1"/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6D8B45-1363-4595-B47D-AB95E3300633}" type="datetime1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12/17/2022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4F90D-2785-449A-BBB4-A006DD81FFE8}" type="slidenum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‹#›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3829640567"/>
      </p:ext>
    </p:extLst>
  </p:cSld>
  <p:clrMapOvr>
    <a:masterClrMapping/>
  </p:clrMapOvr>
</p:sldLayout>
</file>

<file path=ppt/slideLayouts/slideLayout1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353434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4489399"/>
            <a:ext cx="10514012" cy="1501826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D89FF4-D0D3-43A7-BB55-E16E4DA5ED9D}" type="datetime1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12/17/2022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4F90D-2785-449A-BBB4-A006DD81FFE8}" type="slidenum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‹#›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3472377477"/>
      </p:ext>
    </p:extLst>
  </p:cSld>
  <p:clrMapOvr>
    <a:masterClrMapping/>
  </p:clrMapOvr>
</p:sldLayout>
</file>

<file path=ppt/slideLayouts/slideLayout1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365125"/>
            <a:ext cx="9302752" cy="2992904"/>
          </a:xfrm>
        </p:spPr>
        <p:txBody>
          <a:bodyPr anchor="ctr"/>
          <a:lstStyle>
            <a:lvl1pPr>
              <a:defRPr sz="4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365557"/>
            <a:ext cx="8752299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8200" y="4501729"/>
            <a:ext cx="10512424" cy="1489496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23FA4D-712A-44FD-8AD0-9904367C6967}" type="datetime1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12/17/2022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4F90D-2785-449A-BBB4-A006DD81FFE8}" type="slidenum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‹#›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111044" y="78682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defTabSz="457200"/>
            <a:r>
              <a:rPr lang="en-US" sz="8000" dirty="0">
                <a:solidFill>
                  <a:prstClr val="white"/>
                </a:solidFill>
                <a:effectLst/>
              </a:rPr>
              <a:t>“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437812" y="274320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algn="r" defTabSz="457200"/>
            <a:r>
              <a:rPr lang="en-US" sz="8000" dirty="0">
                <a:solidFill>
                  <a:prstClr val="white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244533718"/>
      </p:ext>
    </p:extLst>
  </p:cSld>
  <p:clrMapOvr>
    <a:masterClrMapping/>
  </p:clrMapOvr>
</p:sldLayout>
</file>

<file path=ppt/slideLayouts/slideLayout1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2326967"/>
            <a:ext cx="10515600" cy="2511835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4850581"/>
            <a:ext cx="10514012" cy="1140644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6F6BCB-90FB-4E2E-9782-2F0160158157}" type="datetime1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12/17/2022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4F90D-2785-449A-BBB4-A006DD81FFE8}" type="slidenum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‹#›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2870161716"/>
      </p:ext>
    </p:extLst>
  </p:cSld>
  <p:clrMapOvr>
    <a:masterClrMapping/>
  </p:clrMapOvr>
</p:sldLayout>
</file>

<file path=ppt/slideLayouts/slideLayout1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1337282" y="188595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1356798" y="257175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87994" y="1885950"/>
            <a:ext cx="2936241" cy="576262"/>
          </a:xfrm>
        </p:spPr>
        <p:txBody>
          <a:bodyPr vert="horz" lIns="91440" tIns="45720" rIns="91440" bIns="45720" rtlCol="0" anchor="b">
            <a:noAutofit/>
          </a:bodyPr>
          <a:lstStyle>
            <a:lvl1pPr>
              <a:buNone/>
              <a:defRPr lang="en-US" sz="24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</a:lstStyle>
          <a:p>
            <a:pPr marL="0" lvl="0" indent="0"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77441" y="257175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29035" y="1885950"/>
            <a:ext cx="2932113" cy="576262"/>
          </a:xfrm>
        </p:spPr>
        <p:txBody>
          <a:bodyPr vert="horz" lIns="91440" tIns="45720" rIns="91440" bIns="45720" rtlCol="0" anchor="b">
            <a:noAutofit/>
          </a:bodyPr>
          <a:lstStyle>
            <a:lvl1pPr>
              <a:buNone/>
              <a:defRPr lang="en-US" sz="2400" b="0" dirty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</a:lstStyle>
          <a:p>
            <a:pPr marL="0" lvl="0" indent="0"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29035" y="257175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4D8BF1-4B23-4D83-8A60-84E1CF61AF1B}" type="datetime1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12/17/2022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4F90D-2785-449A-BBB4-A006DD81FFE8}" type="slidenum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‹#›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2489770094"/>
      </p:ext>
    </p:extLst>
  </p:cSld>
  <p:clrMapOvr>
    <a:masterClrMapping/>
  </p:clrMapOvr>
</p:sldLayout>
</file>

<file path=ppt/slideLayouts/slideLayout1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1332085" y="4297503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332085" y="2256354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1332085" y="4873765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68997" y="4297503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568996" y="2256354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567644" y="4873764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04322" y="4297503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804321" y="2256354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804197" y="4873762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6A5AA5-BDBC-4DBF-AFC2-6EA7EB148E02}" type="datetime1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12/17/2022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4F90D-2785-449A-BBB4-A006DD81FFE8}" type="slidenum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‹#›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390686555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15E735-FE1B-4D45-BA20-F15A52041B40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12/17/2022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2BB5A7-342E-4C81-85AC-745E06472D8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3625063"/>
      </p:ext>
    </p:extLst>
  </p:cSld>
  <p:clrMapOvr>
    <a:masterClrMapping/>
  </p:clrMapOvr>
</p:sldLayout>
</file>

<file path=ppt/slideLayouts/slideLayout18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8C2CB0-69C0-4F58-977A-7605865A9BA0}" type="datetime1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12/17/2022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4F90D-2785-449A-BBB4-A006DD81FFE8}" type="slidenum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‹#›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2498056871"/>
      </p:ext>
    </p:extLst>
  </p:cSld>
  <p:clrMapOvr>
    <a:masterClrMapping/>
  </p:clrMapOvr>
</p:sldLayout>
</file>

<file path=ppt/slideLayouts/slideLayout18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1288F0-AF53-4587-9E90-195604901FE3}" type="datetime1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12/17/2022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4F90D-2785-449A-BBB4-A006DD81FFE8}" type="slidenum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‹#›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1838347545"/>
      </p:ext>
    </p:extLst>
  </p:cSld>
  <p:clrMapOvr>
    <a:masterClrMapping/>
  </p:clrMapOvr>
</p:sldLayout>
</file>

<file path=ppt/slideLayouts/slideLayout18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09800" y="4464028"/>
            <a:ext cx="9144000" cy="1641490"/>
          </a:xfrm>
        </p:spPr>
        <p:txBody>
          <a:bodyPr wrap="none" anchor="t">
            <a:normAutofit/>
          </a:bodyPr>
          <a:lstStyle>
            <a:lvl1pPr algn="r">
              <a:defRPr sz="9600" b="0" spc="-300">
                <a:gradFill flip="none" rotWithShape="1">
                  <a:gsLst>
                    <a:gs pos="32000">
                      <a:schemeClr val="tx1">
                        <a:lumMod val="89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8100000" scaled="1"/>
                  <a:tileRect/>
                </a:gradFill>
                <a:effectLst>
                  <a:outerShdw blurRad="469900" dist="342900" dir="5400000" sy="-20000" rotWithShape="0">
                    <a:prstClr val="black">
                      <a:alpha val="66000"/>
                    </a:prstClr>
                  </a:outerShdw>
                </a:effectLst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09799" y="3694375"/>
            <a:ext cx="9144000" cy="754025"/>
          </a:xfrm>
        </p:spPr>
        <p:txBody>
          <a:bodyPr anchor="b">
            <a:normAutofit/>
          </a:bodyPr>
          <a:lstStyle>
            <a:lvl1pPr marL="0" indent="0" algn="r">
              <a:buNone/>
              <a:defRPr sz="3200" b="0">
                <a:gradFill flip="none" rotWithShape="1"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F7973D-5F91-45A7-894F-8A630ECD3B97}" type="datetime1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12/17/2022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320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fld id="{AD44F90D-2785-449A-BBB4-A006DD81FFE8}" type="slidenum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‹#›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1956747167"/>
      </p:ext>
    </p:extLst>
  </p:cSld>
  <p:clrMapOvr>
    <a:masterClrMapping/>
  </p:clrMapOvr>
</p:sldLayout>
</file>

<file path=ppt/slideLayouts/slideLayout18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1120000" y="365126"/>
            <a:ext cx="10233800" cy="562338"/>
          </a:xfrm>
        </p:spPr>
        <p:txBody>
          <a:bodyPr>
            <a:normAutofit/>
          </a:bodyPr>
          <a:lstStyle>
            <a:lvl1pPr algn="r" rtl="1">
              <a:defRPr sz="2800" b="1">
                <a:cs typeface="B Nazanin" panose="00000400000000000000" pitchFamily="2" charset="-78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20000" y="1175657"/>
            <a:ext cx="10233800" cy="5001306"/>
          </a:xfrm>
        </p:spPr>
        <p:txBody>
          <a:bodyPr>
            <a:normAutofit/>
          </a:bodyPr>
          <a:lstStyle>
            <a:lvl1pPr algn="r" rtl="1">
              <a:defRPr sz="2400">
                <a:cs typeface="B Nazanin" panose="00000400000000000000" pitchFamily="2" charset="-78"/>
              </a:defRPr>
            </a:lvl1pPr>
            <a:lvl2pPr algn="r" rtl="1">
              <a:defRPr sz="2400">
                <a:cs typeface="B Nazanin" panose="00000400000000000000" pitchFamily="2" charset="-78"/>
              </a:defRPr>
            </a:lvl2pPr>
            <a:lvl3pPr algn="r" rtl="1">
              <a:defRPr sz="2400">
                <a:cs typeface="B Nazanin" panose="00000400000000000000" pitchFamily="2" charset="-78"/>
              </a:defRPr>
            </a:lvl3pPr>
            <a:lvl4pPr algn="r" rtl="1">
              <a:defRPr sz="2400">
                <a:cs typeface="B Nazanin" panose="00000400000000000000" pitchFamily="2" charset="-78"/>
              </a:defRPr>
            </a:lvl4pPr>
            <a:lvl5pPr algn="r" rtl="1">
              <a:defRPr sz="2400">
                <a:cs typeface="B Nazanin" panose="00000400000000000000" pitchFamily="2" charset="-78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6BBF22-5A10-4F94-820C-372A41A776DB}" type="datetime1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12/17/2022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320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fld id="{AD44F90D-2785-449A-BBB4-A006DD81FFE8}" type="slidenum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‹#›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3533290034"/>
      </p:ext>
    </p:extLst>
  </p:cSld>
  <p:clrMapOvr>
    <a:masterClrMapping/>
  </p:clrMapOvr>
</p:sldLayout>
</file>

<file path=ppt/slideLayouts/slideLayout18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854532" y="4464028"/>
            <a:ext cx="9144000" cy="1641490"/>
          </a:xfrm>
        </p:spPr>
        <p:txBody>
          <a:bodyPr wrap="none" anchor="t">
            <a:normAutofit/>
          </a:bodyPr>
          <a:lstStyle>
            <a:lvl1pPr algn="l">
              <a:defRPr sz="9600" b="0" spc="-300">
                <a:gradFill flip="none" rotWithShape="1">
                  <a:gsLst>
                    <a:gs pos="32000">
                      <a:schemeClr val="tx1">
                        <a:lumMod val="89000"/>
                      </a:schemeClr>
                    </a:gs>
                    <a:gs pos="0">
                      <a:schemeClr val="bg1">
                        <a:lumMod val="47000"/>
                        <a:lumOff val="53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8100000" scaled="1"/>
                  <a:tileRect/>
                </a:gradFill>
                <a:effectLst>
                  <a:outerShdw blurRad="469900" dist="342900" dir="5400000" sy="-20000" rotWithShape="0">
                    <a:prstClr val="black">
                      <a:alpha val="66000"/>
                    </a:prstClr>
                  </a:outerShdw>
                </a:effectLst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854532" y="3693674"/>
            <a:ext cx="9144000" cy="754025"/>
          </a:xfrm>
        </p:spPr>
        <p:txBody>
          <a:bodyPr anchor="b">
            <a:normAutofit/>
          </a:bodyPr>
          <a:lstStyle>
            <a:lvl1pPr marL="0" indent="0" algn="l">
              <a:buNone/>
              <a:defRPr sz="3200" b="0">
                <a:gradFill flip="none" rotWithShape="1"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872822-49B9-4ABD-A87C-7B800C2FEC8C}" type="datetime1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12/17/2022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4F90D-2785-449A-BBB4-A006DD81FFE8}" type="slidenum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‹#›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4040683698"/>
      </p:ext>
    </p:extLst>
  </p:cSld>
  <p:clrMapOvr>
    <a:masterClrMapping/>
  </p:clrMapOvr>
</p:sldLayout>
</file>

<file path=ppt/slideLayouts/slideLayout18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20000" y="1825625"/>
            <a:ext cx="5025216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19840" y="1825625"/>
            <a:ext cx="503396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6E05AC-8E99-4CF4-891B-92669B0B3531}" type="datetime1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12/17/2022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4F90D-2785-449A-BBB4-A006DD81FFE8}" type="slidenum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‹#›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1308240431"/>
      </p:ext>
    </p:extLst>
  </p:cSld>
  <p:clrMapOvr>
    <a:masterClrMapping/>
  </p:clrMapOvr>
</p:sldLayout>
</file>

<file path=ppt/slideLayouts/slideLayout18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20000" y="1681163"/>
            <a:ext cx="5025216" cy="823912"/>
          </a:xfrm>
        </p:spPr>
        <p:txBody>
          <a:bodyPr anchor="b"/>
          <a:lstStyle>
            <a:lvl1pPr marL="0" indent="0">
              <a:buNone/>
              <a:defRPr sz="24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20000" y="2505075"/>
            <a:ext cx="5025216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19840" y="1681163"/>
            <a:ext cx="5035548" cy="823912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</a:lstStyle>
          <a:p>
            <a:pPr marL="0" lvl="0" indent="0"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19840" y="2505075"/>
            <a:ext cx="503554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CF8FC9-6761-4E5D-A32F-6BEFD3D76A82}" type="datetime1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12/17/2022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4F90D-2785-449A-BBB4-A006DD81FFE8}" type="slidenum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‹#›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1540289977"/>
      </p:ext>
    </p:extLst>
  </p:cSld>
  <p:clrMapOvr>
    <a:masterClrMapping/>
  </p:clrMapOvr>
</p:sldLayout>
</file>

<file path=ppt/slideLayouts/slideLayout18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36FF0B-EEA6-4C8C-AC6B-ECB1BEE634EB}" type="datetime1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12/17/2022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4F90D-2785-449A-BBB4-A006DD81FFE8}" type="slidenum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‹#›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4227717232"/>
      </p:ext>
    </p:extLst>
  </p:cSld>
  <p:clrMapOvr>
    <a:masterClrMapping/>
  </p:clrMapOvr>
</p:sldLayout>
</file>

<file path=ppt/slideLayouts/slideLayout18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020B6F-12BD-4E43-AFD8-325146D9A639}" type="datetime1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12/17/2022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4F90D-2785-449A-BBB4-A006DD81FFE8}" type="slidenum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‹#›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4143701733"/>
      </p:ext>
    </p:extLst>
  </p:cSld>
  <p:clrMapOvr>
    <a:masterClrMapping/>
  </p:clrMapOvr>
</p:sldLayout>
</file>

<file path=ppt/slideLayouts/slideLayout18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20000" y="2057400"/>
            <a:ext cx="3652025" cy="3811588"/>
          </a:xfrm>
        </p:spPr>
        <p:txBody>
          <a:bodyPr/>
          <a:lstStyle>
            <a:lvl1pPr marL="0" indent="0">
              <a:buNone/>
              <a:defRPr sz="160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1"/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7D5D26-D600-46A4-B70B-CD19CC20625C}" type="datetime1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12/17/2022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4F90D-2785-449A-BBB4-A006DD81FFE8}" type="slidenum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‹#›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416066190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15E735-FE1B-4D45-BA20-F15A52041B40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12/17/2022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2BB5A7-342E-4C81-85AC-745E06472D8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1110962"/>
      </p:ext>
    </p:extLst>
  </p:cSld>
  <p:clrMapOvr>
    <a:masterClrMapping/>
  </p:clrMapOvr>
</p:sldLayout>
</file>

<file path=ppt/slideLayouts/slideLayout19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20000" y="2057400"/>
            <a:ext cx="3652025" cy="3811588"/>
          </a:xfrm>
        </p:spPr>
        <p:txBody>
          <a:bodyPr/>
          <a:lstStyle>
            <a:lvl1pPr marL="0" indent="0">
              <a:buNone/>
              <a:defRPr sz="160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1"/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E7BAE-33CF-4DB8-B2ED-9ED4CE687B6A}" type="datetime1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12/17/2022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4F90D-2785-449A-BBB4-A006DD81FFE8}" type="slidenum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‹#›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3348093648"/>
      </p:ext>
    </p:extLst>
  </p:cSld>
  <p:clrMapOvr>
    <a:masterClrMapping/>
  </p:clrMapOvr>
</p:sldLayout>
</file>

<file path=ppt/slideLayouts/slideLayout19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367160"/>
            <a:ext cx="10515600" cy="81935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39788" y="987425"/>
            <a:ext cx="10515600" cy="337973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5186516"/>
            <a:ext cx="10514012" cy="682472"/>
          </a:xfrm>
        </p:spPr>
        <p:txBody>
          <a:bodyPr/>
          <a:lstStyle>
            <a:lvl1pPr marL="0" indent="0">
              <a:buNone/>
              <a:defRPr sz="160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1"/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6D8B45-1363-4595-B47D-AB95E3300633}" type="datetime1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12/17/2022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4F90D-2785-449A-BBB4-A006DD81FFE8}" type="slidenum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‹#›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937285951"/>
      </p:ext>
    </p:extLst>
  </p:cSld>
  <p:clrMapOvr>
    <a:masterClrMapping/>
  </p:clrMapOvr>
</p:sldLayout>
</file>

<file path=ppt/slideLayouts/slideLayout19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353434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4489399"/>
            <a:ext cx="10514012" cy="1501826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D89FF4-D0D3-43A7-BB55-E16E4DA5ED9D}" type="datetime1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12/17/2022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4F90D-2785-449A-BBB4-A006DD81FFE8}" type="slidenum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‹#›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3762042031"/>
      </p:ext>
    </p:extLst>
  </p:cSld>
  <p:clrMapOvr>
    <a:masterClrMapping/>
  </p:clrMapOvr>
</p:sldLayout>
</file>

<file path=ppt/slideLayouts/slideLayout19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365125"/>
            <a:ext cx="9302752" cy="2992904"/>
          </a:xfrm>
        </p:spPr>
        <p:txBody>
          <a:bodyPr anchor="ctr"/>
          <a:lstStyle>
            <a:lvl1pPr>
              <a:defRPr sz="4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365557"/>
            <a:ext cx="8752299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8200" y="4501729"/>
            <a:ext cx="10512424" cy="1489496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23FA4D-712A-44FD-8AD0-9904367C6967}" type="datetime1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12/17/2022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4F90D-2785-449A-BBB4-A006DD81FFE8}" type="slidenum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‹#›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111044" y="78682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defTabSz="457200"/>
            <a:r>
              <a:rPr lang="en-US" sz="8000" dirty="0">
                <a:solidFill>
                  <a:prstClr val="white"/>
                </a:solidFill>
                <a:effectLst/>
              </a:rPr>
              <a:t>“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437812" y="274320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algn="r" defTabSz="457200"/>
            <a:r>
              <a:rPr lang="en-US" sz="8000" dirty="0">
                <a:solidFill>
                  <a:prstClr val="white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041094129"/>
      </p:ext>
    </p:extLst>
  </p:cSld>
  <p:clrMapOvr>
    <a:masterClrMapping/>
  </p:clrMapOvr>
</p:sldLayout>
</file>

<file path=ppt/slideLayouts/slideLayout19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2326967"/>
            <a:ext cx="10515600" cy="2511835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4850581"/>
            <a:ext cx="10514012" cy="1140644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6F6BCB-90FB-4E2E-9782-2F0160158157}" type="datetime1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12/17/2022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4F90D-2785-449A-BBB4-A006DD81FFE8}" type="slidenum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‹#›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1065477005"/>
      </p:ext>
    </p:extLst>
  </p:cSld>
  <p:clrMapOvr>
    <a:masterClrMapping/>
  </p:clrMapOvr>
</p:sldLayout>
</file>

<file path=ppt/slideLayouts/slideLayout19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1337282" y="188595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1356798" y="257175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87994" y="1885950"/>
            <a:ext cx="2936241" cy="576262"/>
          </a:xfrm>
        </p:spPr>
        <p:txBody>
          <a:bodyPr vert="horz" lIns="91440" tIns="45720" rIns="91440" bIns="45720" rtlCol="0" anchor="b">
            <a:noAutofit/>
          </a:bodyPr>
          <a:lstStyle>
            <a:lvl1pPr>
              <a:buNone/>
              <a:defRPr lang="en-US" sz="24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</a:lstStyle>
          <a:p>
            <a:pPr marL="0" lvl="0" indent="0"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77441" y="257175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29035" y="1885950"/>
            <a:ext cx="2932113" cy="576262"/>
          </a:xfrm>
        </p:spPr>
        <p:txBody>
          <a:bodyPr vert="horz" lIns="91440" tIns="45720" rIns="91440" bIns="45720" rtlCol="0" anchor="b">
            <a:noAutofit/>
          </a:bodyPr>
          <a:lstStyle>
            <a:lvl1pPr>
              <a:buNone/>
              <a:defRPr lang="en-US" sz="2400" b="0" dirty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</a:lstStyle>
          <a:p>
            <a:pPr marL="0" lvl="0" indent="0"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29035" y="257175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4D8BF1-4B23-4D83-8A60-84E1CF61AF1B}" type="datetime1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12/17/2022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4F90D-2785-449A-BBB4-A006DD81FFE8}" type="slidenum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‹#›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2558576471"/>
      </p:ext>
    </p:extLst>
  </p:cSld>
  <p:clrMapOvr>
    <a:masterClrMapping/>
  </p:clrMapOvr>
</p:sldLayout>
</file>

<file path=ppt/slideLayouts/slideLayout19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1332085" y="4297503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332085" y="2256354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1332085" y="4873765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68997" y="4297503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568996" y="2256354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567644" y="4873764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04322" y="4297503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804321" y="2256354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804197" y="4873762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6A5AA5-BDBC-4DBF-AFC2-6EA7EB148E02}" type="datetime1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12/17/2022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4F90D-2785-449A-BBB4-A006DD81FFE8}" type="slidenum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‹#›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3341753784"/>
      </p:ext>
    </p:extLst>
  </p:cSld>
  <p:clrMapOvr>
    <a:masterClrMapping/>
  </p:clrMapOvr>
</p:sldLayout>
</file>

<file path=ppt/slideLayouts/slideLayout19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8C2CB0-69C0-4F58-977A-7605865A9BA0}" type="datetime1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12/17/2022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4F90D-2785-449A-BBB4-A006DD81FFE8}" type="slidenum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‹#›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3210883364"/>
      </p:ext>
    </p:extLst>
  </p:cSld>
  <p:clrMapOvr>
    <a:masterClrMapping/>
  </p:clrMapOvr>
</p:sldLayout>
</file>

<file path=ppt/slideLayouts/slideLayout19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1288F0-AF53-4587-9E90-195604901FE3}" type="datetime1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12/17/2022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4F90D-2785-449A-BBB4-A006DD81FFE8}" type="slidenum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‹#›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4064616353"/>
      </p:ext>
    </p:extLst>
  </p:cSld>
  <p:clrMapOvr>
    <a:masterClrMapping/>
  </p:clrMapOvr>
</p:sldLayout>
</file>

<file path=ppt/slideLayouts/slideLayout19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09800" y="4464028"/>
            <a:ext cx="9144000" cy="1641490"/>
          </a:xfrm>
        </p:spPr>
        <p:txBody>
          <a:bodyPr wrap="none" anchor="t">
            <a:normAutofit/>
          </a:bodyPr>
          <a:lstStyle>
            <a:lvl1pPr algn="r">
              <a:defRPr sz="9600" b="0" spc="-300">
                <a:gradFill flip="none" rotWithShape="1">
                  <a:gsLst>
                    <a:gs pos="32000">
                      <a:schemeClr val="tx1">
                        <a:lumMod val="89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8100000" scaled="1"/>
                  <a:tileRect/>
                </a:gradFill>
                <a:effectLst>
                  <a:outerShdw blurRad="469900" dist="342900" dir="5400000" sy="-20000" rotWithShape="0">
                    <a:prstClr val="black">
                      <a:alpha val="66000"/>
                    </a:prstClr>
                  </a:outerShdw>
                </a:effectLst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09799" y="3694375"/>
            <a:ext cx="9144000" cy="754025"/>
          </a:xfrm>
        </p:spPr>
        <p:txBody>
          <a:bodyPr anchor="b">
            <a:normAutofit/>
          </a:bodyPr>
          <a:lstStyle>
            <a:lvl1pPr marL="0" indent="0" algn="r">
              <a:buNone/>
              <a:defRPr sz="3200" b="0">
                <a:gradFill flip="none" rotWithShape="1"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F7973D-5F91-45A7-894F-8A630ECD3B97}" type="datetime1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12/17/2022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320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fld id="{AD44F90D-2785-449A-BBB4-A006DD81FFE8}" type="slidenum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‹#›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4092706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1120000" y="365126"/>
            <a:ext cx="10233800" cy="562338"/>
          </a:xfrm>
        </p:spPr>
        <p:txBody>
          <a:bodyPr>
            <a:normAutofit/>
          </a:bodyPr>
          <a:lstStyle>
            <a:lvl1pPr algn="r" rtl="1">
              <a:defRPr sz="2800" b="1">
                <a:cs typeface="B Nazanin" panose="00000400000000000000" pitchFamily="2" charset="-78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20000" y="1175657"/>
            <a:ext cx="10233800" cy="5001306"/>
          </a:xfrm>
        </p:spPr>
        <p:txBody>
          <a:bodyPr>
            <a:normAutofit/>
          </a:bodyPr>
          <a:lstStyle>
            <a:lvl1pPr algn="r" rtl="1">
              <a:defRPr sz="2400">
                <a:cs typeface="B Nazanin" panose="00000400000000000000" pitchFamily="2" charset="-78"/>
              </a:defRPr>
            </a:lvl1pPr>
            <a:lvl2pPr algn="r" rtl="1">
              <a:defRPr sz="2400">
                <a:cs typeface="B Nazanin" panose="00000400000000000000" pitchFamily="2" charset="-78"/>
              </a:defRPr>
            </a:lvl2pPr>
            <a:lvl3pPr algn="r" rtl="1">
              <a:defRPr sz="2400">
                <a:cs typeface="B Nazanin" panose="00000400000000000000" pitchFamily="2" charset="-78"/>
              </a:defRPr>
            </a:lvl3pPr>
            <a:lvl4pPr algn="r" rtl="1">
              <a:defRPr sz="2400">
                <a:cs typeface="B Nazanin" panose="00000400000000000000" pitchFamily="2" charset="-78"/>
              </a:defRPr>
            </a:lvl4pPr>
            <a:lvl5pPr algn="r" rtl="1">
              <a:defRPr sz="2400">
                <a:cs typeface="B Nazanin" panose="00000400000000000000" pitchFamily="2" charset="-78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6BBF22-5A10-4F94-820C-372A41A776DB}" type="datetime1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12/17/2022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320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fld id="{AD44F90D-2785-449A-BBB4-A006DD81FFE8}" type="slidenum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‹#›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79489673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15E735-FE1B-4D45-BA20-F15A52041B40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12/17/2022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2BB5A7-342E-4C81-85AC-745E06472D8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3536413"/>
      </p:ext>
    </p:extLst>
  </p:cSld>
  <p:clrMapOvr>
    <a:masterClrMapping/>
  </p:clrMapOvr>
</p:sldLayout>
</file>

<file path=ppt/slideLayouts/slideLayout20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1120000" y="365126"/>
            <a:ext cx="10233800" cy="562338"/>
          </a:xfrm>
        </p:spPr>
        <p:txBody>
          <a:bodyPr>
            <a:normAutofit/>
          </a:bodyPr>
          <a:lstStyle>
            <a:lvl1pPr algn="r" rtl="1">
              <a:defRPr sz="2800" b="1">
                <a:cs typeface="B Nazanin" panose="00000400000000000000" pitchFamily="2" charset="-78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20000" y="1175657"/>
            <a:ext cx="10233800" cy="5001306"/>
          </a:xfrm>
        </p:spPr>
        <p:txBody>
          <a:bodyPr>
            <a:normAutofit/>
          </a:bodyPr>
          <a:lstStyle>
            <a:lvl1pPr algn="r" rtl="1">
              <a:defRPr sz="2400">
                <a:cs typeface="B Nazanin" panose="00000400000000000000" pitchFamily="2" charset="-78"/>
              </a:defRPr>
            </a:lvl1pPr>
            <a:lvl2pPr algn="r" rtl="1">
              <a:defRPr sz="2400">
                <a:cs typeface="B Nazanin" panose="00000400000000000000" pitchFamily="2" charset="-78"/>
              </a:defRPr>
            </a:lvl2pPr>
            <a:lvl3pPr algn="r" rtl="1">
              <a:defRPr sz="2400">
                <a:cs typeface="B Nazanin" panose="00000400000000000000" pitchFamily="2" charset="-78"/>
              </a:defRPr>
            </a:lvl3pPr>
            <a:lvl4pPr algn="r" rtl="1">
              <a:defRPr sz="2400">
                <a:cs typeface="B Nazanin" panose="00000400000000000000" pitchFamily="2" charset="-78"/>
              </a:defRPr>
            </a:lvl4pPr>
            <a:lvl5pPr algn="r" rtl="1">
              <a:defRPr sz="2400">
                <a:cs typeface="B Nazanin" panose="00000400000000000000" pitchFamily="2" charset="-78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6BBF22-5A10-4F94-820C-372A41A776DB}" type="datetime1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12/17/2022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320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fld id="{AD44F90D-2785-449A-BBB4-A006DD81FFE8}" type="slidenum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‹#›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3907228124"/>
      </p:ext>
    </p:extLst>
  </p:cSld>
  <p:clrMapOvr>
    <a:masterClrMapping/>
  </p:clrMapOvr>
</p:sldLayout>
</file>

<file path=ppt/slideLayouts/slideLayout20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854532" y="4464028"/>
            <a:ext cx="9144000" cy="1641490"/>
          </a:xfrm>
        </p:spPr>
        <p:txBody>
          <a:bodyPr wrap="none" anchor="t">
            <a:normAutofit/>
          </a:bodyPr>
          <a:lstStyle>
            <a:lvl1pPr algn="l">
              <a:defRPr sz="9600" b="0" spc="-300">
                <a:gradFill flip="none" rotWithShape="1">
                  <a:gsLst>
                    <a:gs pos="32000">
                      <a:schemeClr val="tx1">
                        <a:lumMod val="89000"/>
                      </a:schemeClr>
                    </a:gs>
                    <a:gs pos="0">
                      <a:schemeClr val="bg1">
                        <a:lumMod val="47000"/>
                        <a:lumOff val="53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8100000" scaled="1"/>
                  <a:tileRect/>
                </a:gradFill>
                <a:effectLst>
                  <a:outerShdw blurRad="469900" dist="342900" dir="5400000" sy="-20000" rotWithShape="0">
                    <a:prstClr val="black">
                      <a:alpha val="66000"/>
                    </a:prstClr>
                  </a:outerShdw>
                </a:effectLst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854532" y="3693674"/>
            <a:ext cx="9144000" cy="754025"/>
          </a:xfrm>
        </p:spPr>
        <p:txBody>
          <a:bodyPr anchor="b">
            <a:normAutofit/>
          </a:bodyPr>
          <a:lstStyle>
            <a:lvl1pPr marL="0" indent="0" algn="l">
              <a:buNone/>
              <a:defRPr sz="3200" b="0">
                <a:gradFill flip="none" rotWithShape="1"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872822-49B9-4ABD-A87C-7B800C2FEC8C}" type="datetime1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12/17/2022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4F90D-2785-449A-BBB4-A006DD81FFE8}" type="slidenum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‹#›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3270670306"/>
      </p:ext>
    </p:extLst>
  </p:cSld>
  <p:clrMapOvr>
    <a:masterClrMapping/>
  </p:clrMapOvr>
</p:sldLayout>
</file>

<file path=ppt/slideLayouts/slideLayout20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20000" y="1825625"/>
            <a:ext cx="5025216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19840" y="1825625"/>
            <a:ext cx="503396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6E05AC-8E99-4CF4-891B-92669B0B3531}" type="datetime1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12/17/2022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4F90D-2785-449A-BBB4-A006DD81FFE8}" type="slidenum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‹#›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3088775081"/>
      </p:ext>
    </p:extLst>
  </p:cSld>
  <p:clrMapOvr>
    <a:masterClrMapping/>
  </p:clrMapOvr>
</p:sldLayout>
</file>

<file path=ppt/slideLayouts/slideLayout20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20000" y="1681163"/>
            <a:ext cx="5025216" cy="823912"/>
          </a:xfrm>
        </p:spPr>
        <p:txBody>
          <a:bodyPr anchor="b"/>
          <a:lstStyle>
            <a:lvl1pPr marL="0" indent="0">
              <a:buNone/>
              <a:defRPr sz="24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20000" y="2505075"/>
            <a:ext cx="5025216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19840" y="1681163"/>
            <a:ext cx="5035548" cy="823912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</a:lstStyle>
          <a:p>
            <a:pPr marL="0" lvl="0" indent="0"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19840" y="2505075"/>
            <a:ext cx="503554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CF8FC9-6761-4E5D-A32F-6BEFD3D76A82}" type="datetime1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12/17/2022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4F90D-2785-449A-BBB4-A006DD81FFE8}" type="slidenum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‹#›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1111455395"/>
      </p:ext>
    </p:extLst>
  </p:cSld>
  <p:clrMapOvr>
    <a:masterClrMapping/>
  </p:clrMapOvr>
</p:sldLayout>
</file>

<file path=ppt/slideLayouts/slideLayout20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36FF0B-EEA6-4C8C-AC6B-ECB1BEE634EB}" type="datetime1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12/17/2022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4F90D-2785-449A-BBB4-A006DD81FFE8}" type="slidenum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‹#›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3659668323"/>
      </p:ext>
    </p:extLst>
  </p:cSld>
  <p:clrMapOvr>
    <a:masterClrMapping/>
  </p:clrMapOvr>
</p:sldLayout>
</file>

<file path=ppt/slideLayouts/slideLayout20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020B6F-12BD-4E43-AFD8-325146D9A639}" type="datetime1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12/17/2022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4F90D-2785-449A-BBB4-A006DD81FFE8}" type="slidenum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‹#›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2969301407"/>
      </p:ext>
    </p:extLst>
  </p:cSld>
  <p:clrMapOvr>
    <a:masterClrMapping/>
  </p:clrMapOvr>
</p:sldLayout>
</file>

<file path=ppt/slideLayouts/slideLayout20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20000" y="2057400"/>
            <a:ext cx="3652025" cy="3811588"/>
          </a:xfrm>
        </p:spPr>
        <p:txBody>
          <a:bodyPr/>
          <a:lstStyle>
            <a:lvl1pPr marL="0" indent="0">
              <a:buNone/>
              <a:defRPr sz="160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1"/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7D5D26-D600-46A4-B70B-CD19CC20625C}" type="datetime1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12/17/2022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4F90D-2785-449A-BBB4-A006DD81FFE8}" type="slidenum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‹#›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2820286600"/>
      </p:ext>
    </p:extLst>
  </p:cSld>
  <p:clrMapOvr>
    <a:masterClrMapping/>
  </p:clrMapOvr>
</p:sldLayout>
</file>

<file path=ppt/slideLayouts/slideLayout20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20000" y="2057400"/>
            <a:ext cx="3652025" cy="3811588"/>
          </a:xfrm>
        </p:spPr>
        <p:txBody>
          <a:bodyPr/>
          <a:lstStyle>
            <a:lvl1pPr marL="0" indent="0">
              <a:buNone/>
              <a:defRPr sz="160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1"/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E7BAE-33CF-4DB8-B2ED-9ED4CE687B6A}" type="datetime1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12/17/2022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4F90D-2785-449A-BBB4-A006DD81FFE8}" type="slidenum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‹#›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1898586837"/>
      </p:ext>
    </p:extLst>
  </p:cSld>
  <p:clrMapOvr>
    <a:masterClrMapping/>
  </p:clrMapOvr>
</p:sldLayout>
</file>

<file path=ppt/slideLayouts/slideLayout20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367160"/>
            <a:ext cx="10515600" cy="81935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39788" y="987425"/>
            <a:ext cx="10515600" cy="337973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5186516"/>
            <a:ext cx="10514012" cy="682472"/>
          </a:xfrm>
        </p:spPr>
        <p:txBody>
          <a:bodyPr/>
          <a:lstStyle>
            <a:lvl1pPr marL="0" indent="0">
              <a:buNone/>
              <a:defRPr sz="160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1"/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6D8B45-1363-4595-B47D-AB95E3300633}" type="datetime1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12/17/2022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4F90D-2785-449A-BBB4-A006DD81FFE8}" type="slidenum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‹#›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3399779725"/>
      </p:ext>
    </p:extLst>
  </p:cSld>
  <p:clrMapOvr>
    <a:masterClrMapping/>
  </p:clrMapOvr>
</p:sldLayout>
</file>

<file path=ppt/slideLayouts/slideLayout20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353434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4489399"/>
            <a:ext cx="10514012" cy="1501826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D89FF4-D0D3-43A7-BB55-E16E4DA5ED9D}" type="datetime1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12/17/2022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4F90D-2785-449A-BBB4-A006DD81FFE8}" type="slidenum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‹#›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413833091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15E735-FE1B-4D45-BA20-F15A52041B40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12/17/2022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2BB5A7-342E-4C81-85AC-745E06472D8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8529536"/>
      </p:ext>
    </p:extLst>
  </p:cSld>
  <p:clrMapOvr>
    <a:masterClrMapping/>
  </p:clrMapOvr>
</p:sldLayout>
</file>

<file path=ppt/slideLayouts/slideLayout2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365125"/>
            <a:ext cx="9302752" cy="2992904"/>
          </a:xfrm>
        </p:spPr>
        <p:txBody>
          <a:bodyPr anchor="ctr"/>
          <a:lstStyle>
            <a:lvl1pPr>
              <a:defRPr sz="4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365557"/>
            <a:ext cx="8752299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8200" y="4501729"/>
            <a:ext cx="10512424" cy="1489496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23FA4D-712A-44FD-8AD0-9904367C6967}" type="datetime1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12/17/2022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4F90D-2785-449A-BBB4-A006DD81FFE8}" type="slidenum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‹#›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111044" y="78682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defTabSz="457200"/>
            <a:r>
              <a:rPr lang="en-US" sz="8000" dirty="0">
                <a:solidFill>
                  <a:prstClr val="white"/>
                </a:solidFill>
                <a:effectLst/>
              </a:rPr>
              <a:t>“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437812" y="274320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algn="r" defTabSz="457200"/>
            <a:r>
              <a:rPr lang="en-US" sz="8000" dirty="0">
                <a:solidFill>
                  <a:prstClr val="white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785167742"/>
      </p:ext>
    </p:extLst>
  </p:cSld>
  <p:clrMapOvr>
    <a:masterClrMapping/>
  </p:clrMapOvr>
</p:sldLayout>
</file>

<file path=ppt/slideLayouts/slideLayout2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2326967"/>
            <a:ext cx="10515600" cy="2511835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4850581"/>
            <a:ext cx="10514012" cy="1140644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6F6BCB-90FB-4E2E-9782-2F0160158157}" type="datetime1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12/17/2022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4F90D-2785-449A-BBB4-A006DD81FFE8}" type="slidenum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‹#›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1118751681"/>
      </p:ext>
    </p:extLst>
  </p:cSld>
  <p:clrMapOvr>
    <a:masterClrMapping/>
  </p:clrMapOvr>
</p:sldLayout>
</file>

<file path=ppt/slideLayouts/slideLayout2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1337282" y="188595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1356798" y="257175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87994" y="1885950"/>
            <a:ext cx="2936241" cy="576262"/>
          </a:xfrm>
        </p:spPr>
        <p:txBody>
          <a:bodyPr vert="horz" lIns="91440" tIns="45720" rIns="91440" bIns="45720" rtlCol="0" anchor="b">
            <a:noAutofit/>
          </a:bodyPr>
          <a:lstStyle>
            <a:lvl1pPr>
              <a:buNone/>
              <a:defRPr lang="en-US" sz="24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</a:lstStyle>
          <a:p>
            <a:pPr marL="0" lvl="0" indent="0"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77441" y="257175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29035" y="1885950"/>
            <a:ext cx="2932113" cy="576262"/>
          </a:xfrm>
        </p:spPr>
        <p:txBody>
          <a:bodyPr vert="horz" lIns="91440" tIns="45720" rIns="91440" bIns="45720" rtlCol="0" anchor="b">
            <a:noAutofit/>
          </a:bodyPr>
          <a:lstStyle>
            <a:lvl1pPr>
              <a:buNone/>
              <a:defRPr lang="en-US" sz="2400" b="0" dirty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</a:lstStyle>
          <a:p>
            <a:pPr marL="0" lvl="0" indent="0"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29035" y="257175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4D8BF1-4B23-4D83-8A60-84E1CF61AF1B}" type="datetime1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12/17/2022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4F90D-2785-449A-BBB4-A006DD81FFE8}" type="slidenum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‹#›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3147101597"/>
      </p:ext>
    </p:extLst>
  </p:cSld>
  <p:clrMapOvr>
    <a:masterClrMapping/>
  </p:clrMapOvr>
</p:sldLayout>
</file>

<file path=ppt/slideLayouts/slideLayout2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1332085" y="4297503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332085" y="2256354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1332085" y="4873765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68997" y="4297503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568996" y="2256354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567644" y="4873764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04322" y="4297503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804321" y="2256354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804197" y="4873762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6A5AA5-BDBC-4DBF-AFC2-6EA7EB148E02}" type="datetime1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12/17/2022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4F90D-2785-449A-BBB4-A006DD81FFE8}" type="slidenum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‹#›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2915662959"/>
      </p:ext>
    </p:extLst>
  </p:cSld>
  <p:clrMapOvr>
    <a:masterClrMapping/>
  </p:clrMapOvr>
</p:sldLayout>
</file>

<file path=ppt/slideLayouts/slideLayout2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8C2CB0-69C0-4F58-977A-7605865A9BA0}" type="datetime1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12/17/2022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4F90D-2785-449A-BBB4-A006DD81FFE8}" type="slidenum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‹#›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2413572171"/>
      </p:ext>
    </p:extLst>
  </p:cSld>
  <p:clrMapOvr>
    <a:masterClrMapping/>
  </p:clrMapOvr>
</p:sldLayout>
</file>

<file path=ppt/slideLayouts/slideLayout2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1288F0-AF53-4587-9E90-195604901FE3}" type="datetime1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12/17/2022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4F90D-2785-449A-BBB4-A006DD81FFE8}" type="slidenum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‹#›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1751749580"/>
      </p:ext>
    </p:extLst>
  </p:cSld>
  <p:clrMapOvr>
    <a:masterClrMapping/>
  </p:clrMapOvr>
</p:sldLayout>
</file>

<file path=ppt/slideLayouts/slideLayout2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09800" y="4464028"/>
            <a:ext cx="9144000" cy="1641490"/>
          </a:xfrm>
        </p:spPr>
        <p:txBody>
          <a:bodyPr wrap="none" anchor="t">
            <a:normAutofit/>
          </a:bodyPr>
          <a:lstStyle>
            <a:lvl1pPr algn="r">
              <a:defRPr sz="9600" b="0" spc="-300">
                <a:gradFill flip="none" rotWithShape="1">
                  <a:gsLst>
                    <a:gs pos="32000">
                      <a:schemeClr val="tx1">
                        <a:lumMod val="89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8100000" scaled="1"/>
                  <a:tileRect/>
                </a:gradFill>
                <a:effectLst>
                  <a:outerShdw blurRad="469900" dist="342900" dir="5400000" sy="-20000" rotWithShape="0">
                    <a:prstClr val="black">
                      <a:alpha val="66000"/>
                    </a:prstClr>
                  </a:outerShdw>
                </a:effectLst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09799" y="3694375"/>
            <a:ext cx="9144000" cy="754025"/>
          </a:xfrm>
        </p:spPr>
        <p:txBody>
          <a:bodyPr anchor="b">
            <a:normAutofit/>
          </a:bodyPr>
          <a:lstStyle>
            <a:lvl1pPr marL="0" indent="0" algn="r">
              <a:buNone/>
              <a:defRPr sz="3200" b="0">
                <a:gradFill flip="none" rotWithShape="1"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F7973D-5F91-45A7-894F-8A630ECD3B97}" type="datetime1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12/17/2022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320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fld id="{AD44F90D-2785-449A-BBB4-A006DD81FFE8}" type="slidenum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‹#›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1875051905"/>
      </p:ext>
    </p:extLst>
  </p:cSld>
  <p:clrMapOvr>
    <a:masterClrMapping/>
  </p:clrMapOvr>
</p:sldLayout>
</file>

<file path=ppt/slideLayouts/slideLayout2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1120000" y="365126"/>
            <a:ext cx="10233800" cy="562338"/>
          </a:xfrm>
        </p:spPr>
        <p:txBody>
          <a:bodyPr>
            <a:normAutofit/>
          </a:bodyPr>
          <a:lstStyle>
            <a:lvl1pPr algn="r" rtl="1">
              <a:defRPr sz="2800" b="1">
                <a:cs typeface="B Nazanin" panose="00000400000000000000" pitchFamily="2" charset="-78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20000" y="1175657"/>
            <a:ext cx="10233800" cy="5001306"/>
          </a:xfrm>
        </p:spPr>
        <p:txBody>
          <a:bodyPr>
            <a:normAutofit/>
          </a:bodyPr>
          <a:lstStyle>
            <a:lvl1pPr algn="r" rtl="1">
              <a:defRPr sz="2400">
                <a:cs typeface="B Nazanin" panose="00000400000000000000" pitchFamily="2" charset="-78"/>
              </a:defRPr>
            </a:lvl1pPr>
            <a:lvl2pPr algn="r" rtl="1">
              <a:defRPr sz="2400">
                <a:cs typeface="B Nazanin" panose="00000400000000000000" pitchFamily="2" charset="-78"/>
              </a:defRPr>
            </a:lvl2pPr>
            <a:lvl3pPr algn="r" rtl="1">
              <a:defRPr sz="2400">
                <a:cs typeface="B Nazanin" panose="00000400000000000000" pitchFamily="2" charset="-78"/>
              </a:defRPr>
            </a:lvl3pPr>
            <a:lvl4pPr algn="r" rtl="1">
              <a:defRPr sz="2400">
                <a:cs typeface="B Nazanin" panose="00000400000000000000" pitchFamily="2" charset="-78"/>
              </a:defRPr>
            </a:lvl4pPr>
            <a:lvl5pPr algn="r" rtl="1">
              <a:defRPr sz="2400">
                <a:cs typeface="B Nazanin" panose="00000400000000000000" pitchFamily="2" charset="-78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6BBF22-5A10-4F94-820C-372A41A776DB}" type="datetime1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12/17/2022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320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fld id="{AD44F90D-2785-449A-BBB4-A006DD81FFE8}" type="slidenum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‹#›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2000756399"/>
      </p:ext>
    </p:extLst>
  </p:cSld>
  <p:clrMapOvr>
    <a:masterClrMapping/>
  </p:clrMapOvr>
</p:sldLayout>
</file>

<file path=ppt/slideLayouts/slideLayout21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854532" y="4464028"/>
            <a:ext cx="9144000" cy="1641490"/>
          </a:xfrm>
        </p:spPr>
        <p:txBody>
          <a:bodyPr wrap="none" anchor="t">
            <a:normAutofit/>
          </a:bodyPr>
          <a:lstStyle>
            <a:lvl1pPr algn="l">
              <a:defRPr sz="9600" b="0" spc="-300">
                <a:gradFill flip="none" rotWithShape="1">
                  <a:gsLst>
                    <a:gs pos="32000">
                      <a:schemeClr val="tx1">
                        <a:lumMod val="89000"/>
                      </a:schemeClr>
                    </a:gs>
                    <a:gs pos="0">
                      <a:schemeClr val="bg1">
                        <a:lumMod val="47000"/>
                        <a:lumOff val="53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8100000" scaled="1"/>
                  <a:tileRect/>
                </a:gradFill>
                <a:effectLst>
                  <a:outerShdw blurRad="469900" dist="342900" dir="5400000" sy="-20000" rotWithShape="0">
                    <a:prstClr val="black">
                      <a:alpha val="66000"/>
                    </a:prstClr>
                  </a:outerShdw>
                </a:effectLst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854532" y="3693674"/>
            <a:ext cx="9144000" cy="754025"/>
          </a:xfrm>
        </p:spPr>
        <p:txBody>
          <a:bodyPr anchor="b">
            <a:normAutofit/>
          </a:bodyPr>
          <a:lstStyle>
            <a:lvl1pPr marL="0" indent="0" algn="l">
              <a:buNone/>
              <a:defRPr sz="3200" b="0">
                <a:gradFill flip="none" rotWithShape="1"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872822-49B9-4ABD-A87C-7B800C2FEC8C}" type="datetime1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12/17/2022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4F90D-2785-449A-BBB4-A006DD81FFE8}" type="slidenum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‹#›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2911373375"/>
      </p:ext>
    </p:extLst>
  </p:cSld>
  <p:clrMapOvr>
    <a:masterClrMapping/>
  </p:clrMapOvr>
</p:sldLayout>
</file>

<file path=ppt/slideLayouts/slideLayout2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20000" y="1825625"/>
            <a:ext cx="5025216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19840" y="1825625"/>
            <a:ext cx="503396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6E05AC-8E99-4CF4-891B-92669B0B3531}" type="datetime1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12/17/2022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4F90D-2785-449A-BBB4-A006DD81FFE8}" type="slidenum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‹#›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60409038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15E735-FE1B-4D45-BA20-F15A52041B40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12/17/2022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2BB5A7-342E-4C81-85AC-745E06472D8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8101366"/>
      </p:ext>
    </p:extLst>
  </p:cSld>
  <p:clrMapOvr>
    <a:masterClrMapping/>
  </p:clrMapOvr>
</p:sldLayout>
</file>

<file path=ppt/slideLayouts/slideLayout22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20000" y="1681163"/>
            <a:ext cx="5025216" cy="823912"/>
          </a:xfrm>
        </p:spPr>
        <p:txBody>
          <a:bodyPr anchor="b"/>
          <a:lstStyle>
            <a:lvl1pPr marL="0" indent="0">
              <a:buNone/>
              <a:defRPr sz="24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20000" y="2505075"/>
            <a:ext cx="5025216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19840" y="1681163"/>
            <a:ext cx="5035548" cy="823912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</a:lstStyle>
          <a:p>
            <a:pPr marL="0" lvl="0" indent="0"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19840" y="2505075"/>
            <a:ext cx="503554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CF8FC9-6761-4E5D-A32F-6BEFD3D76A82}" type="datetime1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12/17/2022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4F90D-2785-449A-BBB4-A006DD81FFE8}" type="slidenum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‹#›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866169339"/>
      </p:ext>
    </p:extLst>
  </p:cSld>
  <p:clrMapOvr>
    <a:masterClrMapping/>
  </p:clrMapOvr>
</p:sldLayout>
</file>

<file path=ppt/slideLayouts/slideLayout2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36FF0B-EEA6-4C8C-AC6B-ECB1BEE634EB}" type="datetime1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12/17/2022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4F90D-2785-449A-BBB4-A006DD81FFE8}" type="slidenum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‹#›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2961528377"/>
      </p:ext>
    </p:extLst>
  </p:cSld>
  <p:clrMapOvr>
    <a:masterClrMapping/>
  </p:clrMapOvr>
</p:sldLayout>
</file>

<file path=ppt/slideLayouts/slideLayout2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020B6F-12BD-4E43-AFD8-325146D9A639}" type="datetime1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12/17/2022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4F90D-2785-449A-BBB4-A006DD81FFE8}" type="slidenum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‹#›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1368165641"/>
      </p:ext>
    </p:extLst>
  </p:cSld>
  <p:clrMapOvr>
    <a:masterClrMapping/>
  </p:clrMapOvr>
</p:sldLayout>
</file>

<file path=ppt/slideLayouts/slideLayout22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20000" y="2057400"/>
            <a:ext cx="3652025" cy="3811588"/>
          </a:xfrm>
        </p:spPr>
        <p:txBody>
          <a:bodyPr/>
          <a:lstStyle>
            <a:lvl1pPr marL="0" indent="0">
              <a:buNone/>
              <a:defRPr sz="160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1"/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7D5D26-D600-46A4-B70B-CD19CC20625C}" type="datetime1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12/17/2022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4F90D-2785-449A-BBB4-A006DD81FFE8}" type="slidenum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‹#›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1319269008"/>
      </p:ext>
    </p:extLst>
  </p:cSld>
  <p:clrMapOvr>
    <a:masterClrMapping/>
  </p:clrMapOvr>
</p:sldLayout>
</file>

<file path=ppt/slideLayouts/slideLayout22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20000" y="2057400"/>
            <a:ext cx="3652025" cy="3811588"/>
          </a:xfrm>
        </p:spPr>
        <p:txBody>
          <a:bodyPr/>
          <a:lstStyle>
            <a:lvl1pPr marL="0" indent="0">
              <a:buNone/>
              <a:defRPr sz="160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1"/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E7BAE-33CF-4DB8-B2ED-9ED4CE687B6A}" type="datetime1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12/17/2022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4F90D-2785-449A-BBB4-A006DD81FFE8}" type="slidenum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‹#›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587904211"/>
      </p:ext>
    </p:extLst>
  </p:cSld>
  <p:clrMapOvr>
    <a:masterClrMapping/>
  </p:clrMapOvr>
</p:sldLayout>
</file>

<file path=ppt/slideLayouts/slideLayout2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367160"/>
            <a:ext cx="10515600" cy="81935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39788" y="987425"/>
            <a:ext cx="10515600" cy="337973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5186516"/>
            <a:ext cx="10514012" cy="682472"/>
          </a:xfrm>
        </p:spPr>
        <p:txBody>
          <a:bodyPr/>
          <a:lstStyle>
            <a:lvl1pPr marL="0" indent="0">
              <a:buNone/>
              <a:defRPr sz="160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1"/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6D8B45-1363-4595-B47D-AB95E3300633}" type="datetime1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12/17/2022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4F90D-2785-449A-BBB4-A006DD81FFE8}" type="slidenum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‹#›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688123762"/>
      </p:ext>
    </p:extLst>
  </p:cSld>
  <p:clrMapOvr>
    <a:masterClrMapping/>
  </p:clrMapOvr>
</p:sldLayout>
</file>

<file path=ppt/slideLayouts/slideLayout2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353434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4489399"/>
            <a:ext cx="10514012" cy="1501826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D89FF4-D0D3-43A7-BB55-E16E4DA5ED9D}" type="datetime1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12/17/2022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4F90D-2785-449A-BBB4-A006DD81FFE8}" type="slidenum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‹#›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1952630636"/>
      </p:ext>
    </p:extLst>
  </p:cSld>
  <p:clrMapOvr>
    <a:masterClrMapping/>
  </p:clrMapOvr>
</p:sldLayout>
</file>

<file path=ppt/slideLayouts/slideLayout2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365125"/>
            <a:ext cx="9302752" cy="2992904"/>
          </a:xfrm>
        </p:spPr>
        <p:txBody>
          <a:bodyPr anchor="ctr"/>
          <a:lstStyle>
            <a:lvl1pPr>
              <a:defRPr sz="4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365557"/>
            <a:ext cx="8752299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8200" y="4501729"/>
            <a:ext cx="10512424" cy="1489496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23FA4D-712A-44FD-8AD0-9904367C6967}" type="datetime1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12/17/2022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4F90D-2785-449A-BBB4-A006DD81FFE8}" type="slidenum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‹#›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111044" y="78682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defTabSz="457200"/>
            <a:r>
              <a:rPr lang="en-US" sz="8000" dirty="0">
                <a:solidFill>
                  <a:prstClr val="white"/>
                </a:solidFill>
                <a:effectLst/>
              </a:rPr>
              <a:t>“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437812" y="274320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algn="r" defTabSz="457200"/>
            <a:r>
              <a:rPr lang="en-US" sz="8000" dirty="0">
                <a:solidFill>
                  <a:prstClr val="white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604633015"/>
      </p:ext>
    </p:extLst>
  </p:cSld>
  <p:clrMapOvr>
    <a:masterClrMapping/>
  </p:clrMapOvr>
</p:sldLayout>
</file>

<file path=ppt/slideLayouts/slideLayout2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2326967"/>
            <a:ext cx="10515600" cy="2511835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4850581"/>
            <a:ext cx="10514012" cy="1140644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6F6BCB-90FB-4E2E-9782-2F0160158157}" type="datetime1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12/17/2022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4F90D-2785-449A-BBB4-A006DD81FFE8}" type="slidenum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‹#›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4060716809"/>
      </p:ext>
    </p:extLst>
  </p:cSld>
  <p:clrMapOvr>
    <a:masterClrMapping/>
  </p:clrMapOvr>
</p:sldLayout>
</file>

<file path=ppt/slideLayouts/slideLayout2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1337282" y="188595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1356798" y="257175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87994" y="1885950"/>
            <a:ext cx="2936241" cy="576262"/>
          </a:xfrm>
        </p:spPr>
        <p:txBody>
          <a:bodyPr vert="horz" lIns="91440" tIns="45720" rIns="91440" bIns="45720" rtlCol="0" anchor="b">
            <a:noAutofit/>
          </a:bodyPr>
          <a:lstStyle>
            <a:lvl1pPr>
              <a:buNone/>
              <a:defRPr lang="en-US" sz="24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</a:lstStyle>
          <a:p>
            <a:pPr marL="0" lvl="0" indent="0"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77441" y="257175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29035" y="1885950"/>
            <a:ext cx="2932113" cy="576262"/>
          </a:xfrm>
        </p:spPr>
        <p:txBody>
          <a:bodyPr vert="horz" lIns="91440" tIns="45720" rIns="91440" bIns="45720" rtlCol="0" anchor="b">
            <a:noAutofit/>
          </a:bodyPr>
          <a:lstStyle>
            <a:lvl1pPr>
              <a:buNone/>
              <a:defRPr lang="en-US" sz="2400" b="0" dirty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</a:lstStyle>
          <a:p>
            <a:pPr marL="0" lvl="0" indent="0"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29035" y="257175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4D8BF1-4B23-4D83-8A60-84E1CF61AF1B}" type="datetime1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12/17/2022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4F90D-2785-449A-BBB4-A006DD81FFE8}" type="slidenum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‹#›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166843160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15E735-FE1B-4D45-BA20-F15A52041B40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12/17/2022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2BB5A7-342E-4C81-85AC-745E06472D8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879574"/>
      </p:ext>
    </p:extLst>
  </p:cSld>
  <p:clrMapOvr>
    <a:masterClrMapping/>
  </p:clrMapOvr>
</p:sldLayout>
</file>

<file path=ppt/slideLayouts/slideLayout2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1332085" y="4297503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332085" y="2256354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1332085" y="4873765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68997" y="4297503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568996" y="2256354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567644" y="4873764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04322" y="4297503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804321" y="2256354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804197" y="4873762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6A5AA5-BDBC-4DBF-AFC2-6EA7EB148E02}" type="datetime1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12/17/2022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4F90D-2785-449A-BBB4-A006DD81FFE8}" type="slidenum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‹#›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620005592"/>
      </p:ext>
    </p:extLst>
  </p:cSld>
  <p:clrMapOvr>
    <a:masterClrMapping/>
  </p:clrMapOvr>
</p:sldLayout>
</file>

<file path=ppt/slideLayouts/slideLayout2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8C2CB0-69C0-4F58-977A-7605865A9BA0}" type="datetime1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12/17/2022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4F90D-2785-449A-BBB4-A006DD81FFE8}" type="slidenum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‹#›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436729651"/>
      </p:ext>
    </p:extLst>
  </p:cSld>
  <p:clrMapOvr>
    <a:masterClrMapping/>
  </p:clrMapOvr>
</p:sldLayout>
</file>

<file path=ppt/slideLayouts/slideLayout2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1288F0-AF53-4587-9E90-195604901FE3}" type="datetime1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12/17/2022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4F90D-2785-449A-BBB4-A006DD81FFE8}" type="slidenum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‹#›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998811509"/>
      </p:ext>
    </p:extLst>
  </p:cSld>
  <p:clrMapOvr>
    <a:masterClrMapping/>
  </p:clrMapOvr>
</p:sldLayout>
</file>

<file path=ppt/slideLayouts/slideLayout2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09800" y="4464028"/>
            <a:ext cx="9144000" cy="1641490"/>
          </a:xfrm>
        </p:spPr>
        <p:txBody>
          <a:bodyPr wrap="none" anchor="t">
            <a:normAutofit/>
          </a:bodyPr>
          <a:lstStyle>
            <a:lvl1pPr algn="r">
              <a:defRPr sz="9600" b="0" spc="-300">
                <a:gradFill flip="none" rotWithShape="1">
                  <a:gsLst>
                    <a:gs pos="32000">
                      <a:schemeClr val="tx1">
                        <a:lumMod val="89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8100000" scaled="1"/>
                  <a:tileRect/>
                </a:gradFill>
                <a:effectLst>
                  <a:outerShdw blurRad="469900" dist="342900" dir="5400000" sy="-20000" rotWithShape="0">
                    <a:prstClr val="black">
                      <a:alpha val="66000"/>
                    </a:prstClr>
                  </a:outerShdw>
                </a:effectLst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09799" y="3694375"/>
            <a:ext cx="9144000" cy="754025"/>
          </a:xfrm>
        </p:spPr>
        <p:txBody>
          <a:bodyPr anchor="b">
            <a:normAutofit/>
          </a:bodyPr>
          <a:lstStyle>
            <a:lvl1pPr marL="0" indent="0" algn="r">
              <a:buNone/>
              <a:defRPr sz="3200" b="0">
                <a:gradFill flip="none" rotWithShape="1"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F7973D-5F91-45A7-894F-8A630ECD3B97}" type="datetime1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12/17/2022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320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fld id="{AD44F90D-2785-449A-BBB4-A006DD81FFE8}" type="slidenum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‹#›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197003965"/>
      </p:ext>
    </p:extLst>
  </p:cSld>
  <p:clrMapOvr>
    <a:masterClrMapping/>
  </p:clrMapOvr>
</p:sldLayout>
</file>

<file path=ppt/slideLayouts/slideLayout23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1120000" y="365126"/>
            <a:ext cx="10233800" cy="562338"/>
          </a:xfrm>
        </p:spPr>
        <p:txBody>
          <a:bodyPr>
            <a:normAutofit/>
          </a:bodyPr>
          <a:lstStyle>
            <a:lvl1pPr algn="r" rtl="1">
              <a:defRPr sz="2800" b="1">
                <a:cs typeface="B Nazanin" panose="00000400000000000000" pitchFamily="2" charset="-78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20000" y="1175657"/>
            <a:ext cx="10233800" cy="5001306"/>
          </a:xfrm>
        </p:spPr>
        <p:txBody>
          <a:bodyPr>
            <a:normAutofit/>
          </a:bodyPr>
          <a:lstStyle>
            <a:lvl1pPr algn="r" rtl="1">
              <a:defRPr sz="2400">
                <a:cs typeface="B Nazanin" panose="00000400000000000000" pitchFamily="2" charset="-78"/>
              </a:defRPr>
            </a:lvl1pPr>
            <a:lvl2pPr algn="r" rtl="1">
              <a:defRPr sz="2400">
                <a:cs typeface="B Nazanin" panose="00000400000000000000" pitchFamily="2" charset="-78"/>
              </a:defRPr>
            </a:lvl2pPr>
            <a:lvl3pPr algn="r" rtl="1">
              <a:defRPr sz="2400">
                <a:cs typeface="B Nazanin" panose="00000400000000000000" pitchFamily="2" charset="-78"/>
              </a:defRPr>
            </a:lvl3pPr>
            <a:lvl4pPr algn="r" rtl="1">
              <a:defRPr sz="2400">
                <a:cs typeface="B Nazanin" panose="00000400000000000000" pitchFamily="2" charset="-78"/>
              </a:defRPr>
            </a:lvl4pPr>
            <a:lvl5pPr algn="r" rtl="1">
              <a:defRPr sz="2400">
                <a:cs typeface="B Nazanin" panose="00000400000000000000" pitchFamily="2" charset="-78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6BBF22-5A10-4F94-820C-372A41A776DB}" type="datetime1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12/17/2022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320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fld id="{AD44F90D-2785-449A-BBB4-A006DD81FFE8}" type="slidenum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‹#›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430793557"/>
      </p:ext>
    </p:extLst>
  </p:cSld>
  <p:clrMapOvr>
    <a:masterClrMapping/>
  </p:clrMapOvr>
</p:sldLayout>
</file>

<file path=ppt/slideLayouts/slideLayout23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854532" y="4464028"/>
            <a:ext cx="9144000" cy="1641490"/>
          </a:xfrm>
        </p:spPr>
        <p:txBody>
          <a:bodyPr wrap="none" anchor="t">
            <a:normAutofit/>
          </a:bodyPr>
          <a:lstStyle>
            <a:lvl1pPr algn="l">
              <a:defRPr sz="9600" b="0" spc="-300">
                <a:gradFill flip="none" rotWithShape="1">
                  <a:gsLst>
                    <a:gs pos="32000">
                      <a:schemeClr val="tx1">
                        <a:lumMod val="89000"/>
                      </a:schemeClr>
                    </a:gs>
                    <a:gs pos="0">
                      <a:schemeClr val="bg1">
                        <a:lumMod val="47000"/>
                        <a:lumOff val="53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8100000" scaled="1"/>
                  <a:tileRect/>
                </a:gradFill>
                <a:effectLst>
                  <a:outerShdw blurRad="469900" dist="342900" dir="5400000" sy="-20000" rotWithShape="0">
                    <a:prstClr val="black">
                      <a:alpha val="66000"/>
                    </a:prstClr>
                  </a:outerShdw>
                </a:effectLst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854532" y="3693674"/>
            <a:ext cx="9144000" cy="754025"/>
          </a:xfrm>
        </p:spPr>
        <p:txBody>
          <a:bodyPr anchor="b">
            <a:normAutofit/>
          </a:bodyPr>
          <a:lstStyle>
            <a:lvl1pPr marL="0" indent="0" algn="l">
              <a:buNone/>
              <a:defRPr sz="3200" b="0">
                <a:gradFill flip="none" rotWithShape="1"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872822-49B9-4ABD-A87C-7B800C2FEC8C}" type="datetime1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12/17/2022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4F90D-2785-449A-BBB4-A006DD81FFE8}" type="slidenum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‹#›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2801152661"/>
      </p:ext>
    </p:extLst>
  </p:cSld>
  <p:clrMapOvr>
    <a:masterClrMapping/>
  </p:clrMapOvr>
</p:sldLayout>
</file>

<file path=ppt/slideLayouts/slideLayout23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20000" y="1825625"/>
            <a:ext cx="5025216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19840" y="1825625"/>
            <a:ext cx="503396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6E05AC-8E99-4CF4-891B-92669B0B3531}" type="datetime1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12/17/2022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4F90D-2785-449A-BBB4-A006DD81FFE8}" type="slidenum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‹#›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2328180081"/>
      </p:ext>
    </p:extLst>
  </p:cSld>
  <p:clrMapOvr>
    <a:masterClrMapping/>
  </p:clrMapOvr>
</p:sldLayout>
</file>

<file path=ppt/slideLayouts/slideLayout23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20000" y="1681163"/>
            <a:ext cx="5025216" cy="823912"/>
          </a:xfrm>
        </p:spPr>
        <p:txBody>
          <a:bodyPr anchor="b"/>
          <a:lstStyle>
            <a:lvl1pPr marL="0" indent="0">
              <a:buNone/>
              <a:defRPr sz="24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20000" y="2505075"/>
            <a:ext cx="5025216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19840" y="1681163"/>
            <a:ext cx="5035548" cy="823912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</a:lstStyle>
          <a:p>
            <a:pPr marL="0" lvl="0" indent="0"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19840" y="2505075"/>
            <a:ext cx="503554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CF8FC9-6761-4E5D-A32F-6BEFD3D76A82}" type="datetime1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12/17/2022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4F90D-2785-449A-BBB4-A006DD81FFE8}" type="slidenum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‹#›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2365132063"/>
      </p:ext>
    </p:extLst>
  </p:cSld>
  <p:clrMapOvr>
    <a:masterClrMapping/>
  </p:clrMapOvr>
</p:sldLayout>
</file>

<file path=ppt/slideLayouts/slideLayout2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36FF0B-EEA6-4C8C-AC6B-ECB1BEE634EB}" type="datetime1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12/17/2022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4F90D-2785-449A-BBB4-A006DD81FFE8}" type="slidenum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‹#›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1249047304"/>
      </p:ext>
    </p:extLst>
  </p:cSld>
  <p:clrMapOvr>
    <a:masterClrMapping/>
  </p:clrMapOvr>
</p:sldLayout>
</file>

<file path=ppt/slideLayouts/slideLayout23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020B6F-12BD-4E43-AFD8-325146D9A639}" type="datetime1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12/17/2022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4F90D-2785-449A-BBB4-A006DD81FFE8}" type="slidenum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‹#›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281092979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15E735-FE1B-4D45-BA20-F15A52041B40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12/17/2022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2BB5A7-342E-4C81-85AC-745E06472D8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020433"/>
      </p:ext>
    </p:extLst>
  </p:cSld>
  <p:clrMapOvr>
    <a:masterClrMapping/>
  </p:clrMapOvr>
</p:sldLayout>
</file>

<file path=ppt/slideLayouts/slideLayout24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20000" y="2057400"/>
            <a:ext cx="3652025" cy="3811588"/>
          </a:xfrm>
        </p:spPr>
        <p:txBody>
          <a:bodyPr/>
          <a:lstStyle>
            <a:lvl1pPr marL="0" indent="0">
              <a:buNone/>
              <a:defRPr sz="160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1"/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7D5D26-D600-46A4-B70B-CD19CC20625C}" type="datetime1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12/17/2022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4F90D-2785-449A-BBB4-A006DD81FFE8}" type="slidenum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‹#›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3171533896"/>
      </p:ext>
    </p:extLst>
  </p:cSld>
  <p:clrMapOvr>
    <a:masterClrMapping/>
  </p:clrMapOvr>
</p:sldLayout>
</file>

<file path=ppt/slideLayouts/slideLayout24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20000" y="2057400"/>
            <a:ext cx="3652025" cy="3811588"/>
          </a:xfrm>
        </p:spPr>
        <p:txBody>
          <a:bodyPr/>
          <a:lstStyle>
            <a:lvl1pPr marL="0" indent="0">
              <a:buNone/>
              <a:defRPr sz="160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1"/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E7BAE-33CF-4DB8-B2ED-9ED4CE687B6A}" type="datetime1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12/17/2022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4F90D-2785-449A-BBB4-A006DD81FFE8}" type="slidenum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‹#›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849995797"/>
      </p:ext>
    </p:extLst>
  </p:cSld>
  <p:clrMapOvr>
    <a:masterClrMapping/>
  </p:clrMapOvr>
</p:sldLayout>
</file>

<file path=ppt/slideLayouts/slideLayout2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367160"/>
            <a:ext cx="10515600" cy="81935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39788" y="987425"/>
            <a:ext cx="10515600" cy="337973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5186516"/>
            <a:ext cx="10514012" cy="682472"/>
          </a:xfrm>
        </p:spPr>
        <p:txBody>
          <a:bodyPr/>
          <a:lstStyle>
            <a:lvl1pPr marL="0" indent="0">
              <a:buNone/>
              <a:defRPr sz="160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1"/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6D8B45-1363-4595-B47D-AB95E3300633}" type="datetime1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12/17/2022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4F90D-2785-449A-BBB4-A006DD81FFE8}" type="slidenum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‹#›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2687701755"/>
      </p:ext>
    </p:extLst>
  </p:cSld>
  <p:clrMapOvr>
    <a:masterClrMapping/>
  </p:clrMapOvr>
</p:sldLayout>
</file>

<file path=ppt/slideLayouts/slideLayout2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353434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4489399"/>
            <a:ext cx="10514012" cy="1501826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D89FF4-D0D3-43A7-BB55-E16E4DA5ED9D}" type="datetime1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12/17/2022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4F90D-2785-449A-BBB4-A006DD81FFE8}" type="slidenum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‹#›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3056934648"/>
      </p:ext>
    </p:extLst>
  </p:cSld>
  <p:clrMapOvr>
    <a:masterClrMapping/>
  </p:clrMapOvr>
</p:sldLayout>
</file>

<file path=ppt/slideLayouts/slideLayout2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365125"/>
            <a:ext cx="9302752" cy="2992904"/>
          </a:xfrm>
        </p:spPr>
        <p:txBody>
          <a:bodyPr anchor="ctr"/>
          <a:lstStyle>
            <a:lvl1pPr>
              <a:defRPr sz="4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365557"/>
            <a:ext cx="8752299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8200" y="4501729"/>
            <a:ext cx="10512424" cy="1489496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23FA4D-712A-44FD-8AD0-9904367C6967}" type="datetime1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12/17/2022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4F90D-2785-449A-BBB4-A006DD81FFE8}" type="slidenum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‹#›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111044" y="78682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defTabSz="457200"/>
            <a:r>
              <a:rPr lang="en-US" sz="8000" dirty="0">
                <a:solidFill>
                  <a:prstClr val="white"/>
                </a:solidFill>
                <a:effectLst/>
              </a:rPr>
              <a:t>“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437812" y="274320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algn="r" defTabSz="457200"/>
            <a:r>
              <a:rPr lang="en-US" sz="8000" dirty="0">
                <a:solidFill>
                  <a:prstClr val="white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324344047"/>
      </p:ext>
    </p:extLst>
  </p:cSld>
  <p:clrMapOvr>
    <a:masterClrMapping/>
  </p:clrMapOvr>
</p:sldLayout>
</file>

<file path=ppt/slideLayouts/slideLayout2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2326967"/>
            <a:ext cx="10515600" cy="2511835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4850581"/>
            <a:ext cx="10514012" cy="1140644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6F6BCB-90FB-4E2E-9782-2F0160158157}" type="datetime1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12/17/2022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4F90D-2785-449A-BBB4-A006DD81FFE8}" type="slidenum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‹#›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3759843178"/>
      </p:ext>
    </p:extLst>
  </p:cSld>
  <p:clrMapOvr>
    <a:masterClrMapping/>
  </p:clrMapOvr>
</p:sldLayout>
</file>

<file path=ppt/slideLayouts/slideLayout2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1337282" y="188595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1356798" y="257175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87994" y="1885950"/>
            <a:ext cx="2936241" cy="576262"/>
          </a:xfrm>
        </p:spPr>
        <p:txBody>
          <a:bodyPr vert="horz" lIns="91440" tIns="45720" rIns="91440" bIns="45720" rtlCol="0" anchor="b">
            <a:noAutofit/>
          </a:bodyPr>
          <a:lstStyle>
            <a:lvl1pPr>
              <a:buNone/>
              <a:defRPr lang="en-US" sz="24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</a:lstStyle>
          <a:p>
            <a:pPr marL="0" lvl="0" indent="0"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77441" y="257175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29035" y="1885950"/>
            <a:ext cx="2932113" cy="576262"/>
          </a:xfrm>
        </p:spPr>
        <p:txBody>
          <a:bodyPr vert="horz" lIns="91440" tIns="45720" rIns="91440" bIns="45720" rtlCol="0" anchor="b">
            <a:noAutofit/>
          </a:bodyPr>
          <a:lstStyle>
            <a:lvl1pPr>
              <a:buNone/>
              <a:defRPr lang="en-US" sz="2400" b="0" dirty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</a:lstStyle>
          <a:p>
            <a:pPr marL="0" lvl="0" indent="0"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29035" y="257175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4D8BF1-4B23-4D83-8A60-84E1CF61AF1B}" type="datetime1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12/17/2022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4F90D-2785-449A-BBB4-A006DD81FFE8}" type="slidenum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‹#›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4276703487"/>
      </p:ext>
    </p:extLst>
  </p:cSld>
  <p:clrMapOvr>
    <a:masterClrMapping/>
  </p:clrMapOvr>
</p:sldLayout>
</file>

<file path=ppt/slideLayouts/slideLayout2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1332085" y="4297503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332085" y="2256354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1332085" y="4873765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68997" y="4297503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568996" y="2256354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567644" y="4873764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04322" y="4297503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804321" y="2256354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804197" y="4873762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6A5AA5-BDBC-4DBF-AFC2-6EA7EB148E02}" type="datetime1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12/17/2022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4F90D-2785-449A-BBB4-A006DD81FFE8}" type="slidenum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‹#›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3600685625"/>
      </p:ext>
    </p:extLst>
  </p:cSld>
  <p:clrMapOvr>
    <a:masterClrMapping/>
  </p:clrMapOvr>
</p:sldLayout>
</file>

<file path=ppt/slideLayouts/slideLayout24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8C2CB0-69C0-4F58-977A-7605865A9BA0}" type="datetime1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12/17/2022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4F90D-2785-449A-BBB4-A006DD81FFE8}" type="slidenum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‹#›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2231002077"/>
      </p:ext>
    </p:extLst>
  </p:cSld>
  <p:clrMapOvr>
    <a:masterClrMapping/>
  </p:clrMapOvr>
</p:sldLayout>
</file>

<file path=ppt/slideLayouts/slideLayout24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1288F0-AF53-4587-9E90-195604901FE3}" type="datetime1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12/17/2022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4F90D-2785-449A-BBB4-A006DD81FFE8}" type="slidenum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‹#›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424157536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15E735-FE1B-4D45-BA20-F15A52041B40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12/17/2022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2BB5A7-342E-4C81-85AC-745E06472D8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3365030"/>
      </p:ext>
    </p:extLst>
  </p:cSld>
  <p:clrMapOvr>
    <a:masterClrMapping/>
  </p:clrMapOvr>
</p:sldLayout>
</file>

<file path=ppt/slideLayouts/slideLayout2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09800" y="4464028"/>
            <a:ext cx="9144000" cy="1641490"/>
          </a:xfrm>
        </p:spPr>
        <p:txBody>
          <a:bodyPr wrap="none" anchor="t">
            <a:normAutofit/>
          </a:bodyPr>
          <a:lstStyle>
            <a:lvl1pPr algn="r">
              <a:defRPr sz="9600" b="0" spc="-300">
                <a:gradFill flip="none" rotWithShape="1">
                  <a:gsLst>
                    <a:gs pos="32000">
                      <a:schemeClr val="tx1">
                        <a:lumMod val="89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8100000" scaled="1"/>
                  <a:tileRect/>
                </a:gradFill>
                <a:effectLst>
                  <a:outerShdw blurRad="469900" dist="342900" dir="5400000" sy="-20000" rotWithShape="0">
                    <a:prstClr val="black">
                      <a:alpha val="66000"/>
                    </a:prstClr>
                  </a:outerShdw>
                </a:effectLst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09799" y="3694375"/>
            <a:ext cx="9144000" cy="754025"/>
          </a:xfrm>
        </p:spPr>
        <p:txBody>
          <a:bodyPr anchor="b">
            <a:normAutofit/>
          </a:bodyPr>
          <a:lstStyle>
            <a:lvl1pPr marL="0" indent="0" algn="r">
              <a:buNone/>
              <a:defRPr sz="3200" b="0">
                <a:gradFill flip="none" rotWithShape="1"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F7973D-5F91-45A7-894F-8A630ECD3B97}" type="datetime1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12/17/2022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320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fld id="{AD44F90D-2785-449A-BBB4-A006DD81FFE8}" type="slidenum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‹#›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2293502710"/>
      </p:ext>
    </p:extLst>
  </p:cSld>
  <p:clrMapOvr>
    <a:masterClrMapping/>
  </p:clrMapOvr>
</p:sldLayout>
</file>

<file path=ppt/slideLayouts/slideLayout25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1120000" y="365126"/>
            <a:ext cx="10233800" cy="562338"/>
          </a:xfrm>
        </p:spPr>
        <p:txBody>
          <a:bodyPr>
            <a:normAutofit/>
          </a:bodyPr>
          <a:lstStyle>
            <a:lvl1pPr algn="r" rtl="1">
              <a:defRPr sz="2800" b="1">
                <a:cs typeface="B Nazanin" panose="00000400000000000000" pitchFamily="2" charset="-78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20000" y="1175657"/>
            <a:ext cx="10233800" cy="5001306"/>
          </a:xfrm>
        </p:spPr>
        <p:txBody>
          <a:bodyPr>
            <a:normAutofit/>
          </a:bodyPr>
          <a:lstStyle>
            <a:lvl1pPr algn="r" rtl="1">
              <a:defRPr sz="2400">
                <a:cs typeface="B Nazanin" panose="00000400000000000000" pitchFamily="2" charset="-78"/>
              </a:defRPr>
            </a:lvl1pPr>
            <a:lvl2pPr algn="r" rtl="1">
              <a:defRPr sz="2400">
                <a:cs typeface="B Nazanin" panose="00000400000000000000" pitchFamily="2" charset="-78"/>
              </a:defRPr>
            </a:lvl2pPr>
            <a:lvl3pPr algn="r" rtl="1">
              <a:defRPr sz="2400">
                <a:cs typeface="B Nazanin" panose="00000400000000000000" pitchFamily="2" charset="-78"/>
              </a:defRPr>
            </a:lvl3pPr>
            <a:lvl4pPr algn="r" rtl="1">
              <a:defRPr sz="2400">
                <a:cs typeface="B Nazanin" panose="00000400000000000000" pitchFamily="2" charset="-78"/>
              </a:defRPr>
            </a:lvl4pPr>
            <a:lvl5pPr algn="r" rtl="1">
              <a:defRPr sz="2400">
                <a:cs typeface="B Nazanin" panose="00000400000000000000" pitchFamily="2" charset="-78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6BBF22-5A10-4F94-820C-372A41A776DB}" type="datetime1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12/17/2022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320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fld id="{AD44F90D-2785-449A-BBB4-A006DD81FFE8}" type="slidenum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‹#›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3345940774"/>
      </p:ext>
    </p:extLst>
  </p:cSld>
  <p:clrMapOvr>
    <a:masterClrMapping/>
  </p:clrMapOvr>
</p:sldLayout>
</file>

<file path=ppt/slideLayouts/slideLayout25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854532" y="4464028"/>
            <a:ext cx="9144000" cy="1641490"/>
          </a:xfrm>
        </p:spPr>
        <p:txBody>
          <a:bodyPr wrap="none" anchor="t">
            <a:normAutofit/>
          </a:bodyPr>
          <a:lstStyle>
            <a:lvl1pPr algn="l">
              <a:defRPr sz="9600" b="0" spc="-300">
                <a:gradFill flip="none" rotWithShape="1">
                  <a:gsLst>
                    <a:gs pos="32000">
                      <a:schemeClr val="tx1">
                        <a:lumMod val="89000"/>
                      </a:schemeClr>
                    </a:gs>
                    <a:gs pos="0">
                      <a:schemeClr val="bg1">
                        <a:lumMod val="47000"/>
                        <a:lumOff val="53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8100000" scaled="1"/>
                  <a:tileRect/>
                </a:gradFill>
                <a:effectLst>
                  <a:outerShdw blurRad="469900" dist="342900" dir="5400000" sy="-20000" rotWithShape="0">
                    <a:prstClr val="black">
                      <a:alpha val="66000"/>
                    </a:prstClr>
                  </a:outerShdw>
                </a:effectLst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854532" y="3693674"/>
            <a:ext cx="9144000" cy="754025"/>
          </a:xfrm>
        </p:spPr>
        <p:txBody>
          <a:bodyPr anchor="b">
            <a:normAutofit/>
          </a:bodyPr>
          <a:lstStyle>
            <a:lvl1pPr marL="0" indent="0" algn="l">
              <a:buNone/>
              <a:defRPr sz="3200" b="0">
                <a:gradFill flip="none" rotWithShape="1"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872822-49B9-4ABD-A87C-7B800C2FEC8C}" type="datetime1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12/17/2022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4F90D-2785-449A-BBB4-A006DD81FFE8}" type="slidenum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‹#›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3093743722"/>
      </p:ext>
    </p:extLst>
  </p:cSld>
  <p:clrMapOvr>
    <a:masterClrMapping/>
  </p:clrMapOvr>
</p:sldLayout>
</file>

<file path=ppt/slideLayouts/slideLayout25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20000" y="1825625"/>
            <a:ext cx="5025216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19840" y="1825625"/>
            <a:ext cx="503396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6E05AC-8E99-4CF4-891B-92669B0B3531}" type="datetime1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12/17/2022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4F90D-2785-449A-BBB4-A006DD81FFE8}" type="slidenum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‹#›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1565770639"/>
      </p:ext>
    </p:extLst>
  </p:cSld>
  <p:clrMapOvr>
    <a:masterClrMapping/>
  </p:clrMapOvr>
</p:sldLayout>
</file>

<file path=ppt/slideLayouts/slideLayout25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20000" y="1681163"/>
            <a:ext cx="5025216" cy="823912"/>
          </a:xfrm>
        </p:spPr>
        <p:txBody>
          <a:bodyPr anchor="b"/>
          <a:lstStyle>
            <a:lvl1pPr marL="0" indent="0">
              <a:buNone/>
              <a:defRPr sz="24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20000" y="2505075"/>
            <a:ext cx="5025216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19840" y="1681163"/>
            <a:ext cx="5035548" cy="823912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</a:lstStyle>
          <a:p>
            <a:pPr marL="0" lvl="0" indent="0"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19840" y="2505075"/>
            <a:ext cx="503554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CF8FC9-6761-4E5D-A32F-6BEFD3D76A82}" type="datetime1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12/17/2022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4F90D-2785-449A-BBB4-A006DD81FFE8}" type="slidenum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‹#›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1205288638"/>
      </p:ext>
    </p:extLst>
  </p:cSld>
  <p:clrMapOvr>
    <a:masterClrMapping/>
  </p:clrMapOvr>
</p:sldLayout>
</file>

<file path=ppt/slideLayouts/slideLayout25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36FF0B-EEA6-4C8C-AC6B-ECB1BEE634EB}" type="datetime1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12/17/2022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4F90D-2785-449A-BBB4-A006DD81FFE8}" type="slidenum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‹#›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3919010076"/>
      </p:ext>
    </p:extLst>
  </p:cSld>
  <p:clrMapOvr>
    <a:masterClrMapping/>
  </p:clrMapOvr>
</p:sldLayout>
</file>

<file path=ppt/slideLayouts/slideLayout25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020B6F-12BD-4E43-AFD8-325146D9A639}" type="datetime1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12/17/2022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4F90D-2785-449A-BBB4-A006DD81FFE8}" type="slidenum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‹#›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1485422366"/>
      </p:ext>
    </p:extLst>
  </p:cSld>
  <p:clrMapOvr>
    <a:masterClrMapping/>
  </p:clrMapOvr>
</p:sldLayout>
</file>

<file path=ppt/slideLayouts/slideLayout25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20000" y="2057400"/>
            <a:ext cx="3652025" cy="3811588"/>
          </a:xfrm>
        </p:spPr>
        <p:txBody>
          <a:bodyPr/>
          <a:lstStyle>
            <a:lvl1pPr marL="0" indent="0">
              <a:buNone/>
              <a:defRPr sz="160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1"/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7D5D26-D600-46A4-B70B-CD19CC20625C}" type="datetime1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12/17/2022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4F90D-2785-449A-BBB4-A006DD81FFE8}" type="slidenum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‹#›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2521645272"/>
      </p:ext>
    </p:extLst>
  </p:cSld>
  <p:clrMapOvr>
    <a:masterClrMapping/>
  </p:clrMapOvr>
</p:sldLayout>
</file>

<file path=ppt/slideLayouts/slideLayout25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20000" y="2057400"/>
            <a:ext cx="3652025" cy="3811588"/>
          </a:xfrm>
        </p:spPr>
        <p:txBody>
          <a:bodyPr/>
          <a:lstStyle>
            <a:lvl1pPr marL="0" indent="0">
              <a:buNone/>
              <a:defRPr sz="160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1"/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E7BAE-33CF-4DB8-B2ED-9ED4CE687B6A}" type="datetime1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12/17/2022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4F90D-2785-449A-BBB4-A006DD81FFE8}" type="slidenum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‹#›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4024613674"/>
      </p:ext>
    </p:extLst>
  </p:cSld>
  <p:clrMapOvr>
    <a:masterClrMapping/>
  </p:clrMapOvr>
</p:sldLayout>
</file>

<file path=ppt/slideLayouts/slideLayout2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367160"/>
            <a:ext cx="10515600" cy="81935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39788" y="987425"/>
            <a:ext cx="10515600" cy="337973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5186516"/>
            <a:ext cx="10514012" cy="682472"/>
          </a:xfrm>
        </p:spPr>
        <p:txBody>
          <a:bodyPr/>
          <a:lstStyle>
            <a:lvl1pPr marL="0" indent="0">
              <a:buNone/>
              <a:defRPr sz="160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1"/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6D8B45-1363-4595-B47D-AB95E3300633}" type="datetime1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12/17/2022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4F90D-2785-449A-BBB4-A006DD81FFE8}" type="slidenum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‹#›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3923115680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15E735-FE1B-4D45-BA20-F15A52041B40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12/17/2022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2BB5A7-342E-4C81-85AC-745E06472D8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2176168"/>
      </p:ext>
    </p:extLst>
  </p:cSld>
  <p:clrMapOvr>
    <a:masterClrMapping/>
  </p:clrMapOvr>
</p:sldLayout>
</file>

<file path=ppt/slideLayouts/slideLayout2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353434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4489399"/>
            <a:ext cx="10514012" cy="1501826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D89FF4-D0D3-43A7-BB55-E16E4DA5ED9D}" type="datetime1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12/17/2022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4F90D-2785-449A-BBB4-A006DD81FFE8}" type="slidenum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‹#›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1088224645"/>
      </p:ext>
    </p:extLst>
  </p:cSld>
  <p:clrMapOvr>
    <a:masterClrMapping/>
  </p:clrMapOvr>
</p:sldLayout>
</file>

<file path=ppt/slideLayouts/slideLayout2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365125"/>
            <a:ext cx="9302752" cy="2992904"/>
          </a:xfrm>
        </p:spPr>
        <p:txBody>
          <a:bodyPr anchor="ctr"/>
          <a:lstStyle>
            <a:lvl1pPr>
              <a:defRPr sz="4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365557"/>
            <a:ext cx="8752299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8200" y="4501729"/>
            <a:ext cx="10512424" cy="1489496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23FA4D-712A-44FD-8AD0-9904367C6967}" type="datetime1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12/17/2022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4F90D-2785-449A-BBB4-A006DD81FFE8}" type="slidenum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‹#›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111044" y="78682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defTabSz="457200"/>
            <a:r>
              <a:rPr lang="en-US" sz="8000" dirty="0">
                <a:solidFill>
                  <a:prstClr val="white"/>
                </a:solidFill>
                <a:effectLst/>
              </a:rPr>
              <a:t>“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437812" y="274320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algn="r" defTabSz="457200"/>
            <a:r>
              <a:rPr lang="en-US" sz="8000" dirty="0">
                <a:solidFill>
                  <a:prstClr val="white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539617325"/>
      </p:ext>
    </p:extLst>
  </p:cSld>
  <p:clrMapOvr>
    <a:masterClrMapping/>
  </p:clrMapOvr>
</p:sldLayout>
</file>

<file path=ppt/slideLayouts/slideLayout2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2326967"/>
            <a:ext cx="10515600" cy="2511835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4850581"/>
            <a:ext cx="10514012" cy="1140644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6F6BCB-90FB-4E2E-9782-2F0160158157}" type="datetime1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12/17/2022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4F90D-2785-449A-BBB4-A006DD81FFE8}" type="slidenum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‹#›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2943228683"/>
      </p:ext>
    </p:extLst>
  </p:cSld>
  <p:clrMapOvr>
    <a:masterClrMapping/>
  </p:clrMapOvr>
</p:sldLayout>
</file>

<file path=ppt/slideLayouts/slideLayout2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1337282" y="188595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1356798" y="257175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87994" y="1885950"/>
            <a:ext cx="2936241" cy="576262"/>
          </a:xfrm>
        </p:spPr>
        <p:txBody>
          <a:bodyPr vert="horz" lIns="91440" tIns="45720" rIns="91440" bIns="45720" rtlCol="0" anchor="b">
            <a:noAutofit/>
          </a:bodyPr>
          <a:lstStyle>
            <a:lvl1pPr>
              <a:buNone/>
              <a:defRPr lang="en-US" sz="24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</a:lstStyle>
          <a:p>
            <a:pPr marL="0" lvl="0" indent="0"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77441" y="257175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29035" y="1885950"/>
            <a:ext cx="2932113" cy="576262"/>
          </a:xfrm>
        </p:spPr>
        <p:txBody>
          <a:bodyPr vert="horz" lIns="91440" tIns="45720" rIns="91440" bIns="45720" rtlCol="0" anchor="b">
            <a:noAutofit/>
          </a:bodyPr>
          <a:lstStyle>
            <a:lvl1pPr>
              <a:buNone/>
              <a:defRPr lang="en-US" sz="2400" b="0" dirty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</a:lstStyle>
          <a:p>
            <a:pPr marL="0" lvl="0" indent="0"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29035" y="257175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4D8BF1-4B23-4D83-8A60-84E1CF61AF1B}" type="datetime1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12/17/2022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4F90D-2785-449A-BBB4-A006DD81FFE8}" type="slidenum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‹#›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1324654871"/>
      </p:ext>
    </p:extLst>
  </p:cSld>
  <p:clrMapOvr>
    <a:masterClrMapping/>
  </p:clrMapOvr>
</p:sldLayout>
</file>

<file path=ppt/slideLayouts/slideLayout2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1332085" y="4297503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332085" y="2256354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1332085" y="4873765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68997" y="4297503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568996" y="2256354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567644" y="4873764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04322" y="4297503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804321" y="2256354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804197" y="4873762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6A5AA5-BDBC-4DBF-AFC2-6EA7EB148E02}" type="datetime1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12/17/2022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4F90D-2785-449A-BBB4-A006DD81FFE8}" type="slidenum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‹#›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1036141178"/>
      </p:ext>
    </p:extLst>
  </p:cSld>
  <p:clrMapOvr>
    <a:masterClrMapping/>
  </p:clrMapOvr>
</p:sldLayout>
</file>

<file path=ppt/slideLayouts/slideLayout2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8C2CB0-69C0-4F58-977A-7605865A9BA0}" type="datetime1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12/17/2022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4F90D-2785-449A-BBB4-A006DD81FFE8}" type="slidenum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‹#›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823042594"/>
      </p:ext>
    </p:extLst>
  </p:cSld>
  <p:clrMapOvr>
    <a:masterClrMapping/>
  </p:clrMapOvr>
</p:sldLayout>
</file>

<file path=ppt/slideLayouts/slideLayout2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1288F0-AF53-4587-9E90-195604901FE3}" type="datetime1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12/17/2022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4F90D-2785-449A-BBB4-A006DD81FFE8}" type="slidenum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‹#›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3770133834"/>
      </p:ext>
    </p:extLst>
  </p:cSld>
  <p:clrMapOvr>
    <a:masterClrMapping/>
  </p:clrMapOvr>
</p:sldLayout>
</file>

<file path=ppt/slideLayouts/slideLayout2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09800" y="4464028"/>
            <a:ext cx="9144000" cy="1641490"/>
          </a:xfrm>
        </p:spPr>
        <p:txBody>
          <a:bodyPr wrap="none" anchor="t">
            <a:normAutofit/>
          </a:bodyPr>
          <a:lstStyle>
            <a:lvl1pPr algn="r">
              <a:defRPr sz="9600" b="0" spc="-300">
                <a:gradFill flip="none" rotWithShape="1">
                  <a:gsLst>
                    <a:gs pos="32000">
                      <a:schemeClr val="tx1">
                        <a:lumMod val="89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8100000" scaled="1"/>
                  <a:tileRect/>
                </a:gradFill>
                <a:effectLst>
                  <a:outerShdw blurRad="469900" dist="342900" dir="5400000" sy="-20000" rotWithShape="0">
                    <a:prstClr val="black">
                      <a:alpha val="66000"/>
                    </a:prstClr>
                  </a:outerShdw>
                </a:effectLst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09799" y="3694375"/>
            <a:ext cx="9144000" cy="754025"/>
          </a:xfrm>
        </p:spPr>
        <p:txBody>
          <a:bodyPr anchor="b">
            <a:normAutofit/>
          </a:bodyPr>
          <a:lstStyle>
            <a:lvl1pPr marL="0" indent="0" algn="r">
              <a:buNone/>
              <a:defRPr sz="3200" b="0">
                <a:gradFill flip="none" rotWithShape="1"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F7973D-5F91-45A7-894F-8A630ECD3B97}" type="datetime1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12/17/2022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320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fld id="{AD44F90D-2785-449A-BBB4-A006DD81FFE8}" type="slidenum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‹#›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1465428428"/>
      </p:ext>
    </p:extLst>
  </p:cSld>
  <p:clrMapOvr>
    <a:masterClrMapping/>
  </p:clrMapOvr>
</p:sldLayout>
</file>

<file path=ppt/slideLayouts/slideLayout2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1120000" y="365126"/>
            <a:ext cx="10233800" cy="562338"/>
          </a:xfrm>
        </p:spPr>
        <p:txBody>
          <a:bodyPr>
            <a:normAutofit/>
          </a:bodyPr>
          <a:lstStyle>
            <a:lvl1pPr algn="r" rtl="1">
              <a:defRPr sz="2800" b="1">
                <a:cs typeface="B Nazanin" panose="00000400000000000000" pitchFamily="2" charset="-78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20000" y="1175657"/>
            <a:ext cx="10233800" cy="5001306"/>
          </a:xfrm>
        </p:spPr>
        <p:txBody>
          <a:bodyPr>
            <a:normAutofit/>
          </a:bodyPr>
          <a:lstStyle>
            <a:lvl1pPr algn="r" rtl="1">
              <a:defRPr sz="2400">
                <a:cs typeface="B Nazanin" panose="00000400000000000000" pitchFamily="2" charset="-78"/>
              </a:defRPr>
            </a:lvl1pPr>
            <a:lvl2pPr algn="r" rtl="1">
              <a:defRPr sz="2400">
                <a:cs typeface="B Nazanin" panose="00000400000000000000" pitchFamily="2" charset="-78"/>
              </a:defRPr>
            </a:lvl2pPr>
            <a:lvl3pPr algn="r" rtl="1">
              <a:defRPr sz="2400">
                <a:cs typeface="B Nazanin" panose="00000400000000000000" pitchFamily="2" charset="-78"/>
              </a:defRPr>
            </a:lvl3pPr>
            <a:lvl4pPr algn="r" rtl="1">
              <a:defRPr sz="2400">
                <a:cs typeface="B Nazanin" panose="00000400000000000000" pitchFamily="2" charset="-78"/>
              </a:defRPr>
            </a:lvl4pPr>
            <a:lvl5pPr algn="r" rtl="1">
              <a:defRPr sz="2400">
                <a:cs typeface="B Nazanin" panose="00000400000000000000" pitchFamily="2" charset="-78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6BBF22-5A10-4F94-820C-372A41A776DB}" type="datetime1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12/17/2022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320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fld id="{AD44F90D-2785-449A-BBB4-A006DD81FFE8}" type="slidenum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‹#›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616131925"/>
      </p:ext>
    </p:extLst>
  </p:cSld>
  <p:clrMapOvr>
    <a:masterClrMapping/>
  </p:clrMapOvr>
</p:sldLayout>
</file>

<file path=ppt/slideLayouts/slideLayout2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854532" y="4464028"/>
            <a:ext cx="9144000" cy="1641490"/>
          </a:xfrm>
        </p:spPr>
        <p:txBody>
          <a:bodyPr wrap="none" anchor="t">
            <a:normAutofit/>
          </a:bodyPr>
          <a:lstStyle>
            <a:lvl1pPr algn="l">
              <a:defRPr sz="9600" b="0" spc="-300">
                <a:gradFill flip="none" rotWithShape="1">
                  <a:gsLst>
                    <a:gs pos="32000">
                      <a:schemeClr val="tx1">
                        <a:lumMod val="89000"/>
                      </a:schemeClr>
                    </a:gs>
                    <a:gs pos="0">
                      <a:schemeClr val="bg1">
                        <a:lumMod val="47000"/>
                        <a:lumOff val="53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8100000" scaled="1"/>
                  <a:tileRect/>
                </a:gradFill>
                <a:effectLst>
                  <a:outerShdw blurRad="469900" dist="342900" dir="5400000" sy="-20000" rotWithShape="0">
                    <a:prstClr val="black">
                      <a:alpha val="66000"/>
                    </a:prstClr>
                  </a:outerShdw>
                </a:effectLst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854532" y="3693674"/>
            <a:ext cx="9144000" cy="754025"/>
          </a:xfrm>
        </p:spPr>
        <p:txBody>
          <a:bodyPr anchor="b">
            <a:normAutofit/>
          </a:bodyPr>
          <a:lstStyle>
            <a:lvl1pPr marL="0" indent="0" algn="l">
              <a:buNone/>
              <a:defRPr sz="3200" b="0">
                <a:gradFill flip="none" rotWithShape="1"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872822-49B9-4ABD-A87C-7B800C2FEC8C}" type="datetime1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12/17/2022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4F90D-2785-449A-BBB4-A006DD81FFE8}" type="slidenum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‹#›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319696793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15E735-FE1B-4D45-BA20-F15A52041B40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12/17/2022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2BB5A7-342E-4C81-85AC-745E06472D8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6823334"/>
      </p:ext>
    </p:extLst>
  </p:cSld>
  <p:clrMapOvr>
    <a:masterClrMapping/>
  </p:clrMapOvr>
</p:sldLayout>
</file>

<file path=ppt/slideLayouts/slideLayout2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20000" y="1825625"/>
            <a:ext cx="5025216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19840" y="1825625"/>
            <a:ext cx="503396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6E05AC-8E99-4CF4-891B-92669B0B3531}" type="datetime1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12/17/2022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4F90D-2785-449A-BBB4-A006DD81FFE8}" type="slidenum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‹#›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36843088"/>
      </p:ext>
    </p:extLst>
  </p:cSld>
  <p:clrMapOvr>
    <a:masterClrMapping/>
  </p:clrMapOvr>
</p:sldLayout>
</file>

<file path=ppt/slideLayouts/slideLayout2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20000" y="1681163"/>
            <a:ext cx="5025216" cy="823912"/>
          </a:xfrm>
        </p:spPr>
        <p:txBody>
          <a:bodyPr anchor="b"/>
          <a:lstStyle>
            <a:lvl1pPr marL="0" indent="0">
              <a:buNone/>
              <a:defRPr sz="24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20000" y="2505075"/>
            <a:ext cx="5025216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19840" y="1681163"/>
            <a:ext cx="5035548" cy="823912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</a:lstStyle>
          <a:p>
            <a:pPr marL="0" lvl="0" indent="0"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19840" y="2505075"/>
            <a:ext cx="503554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CF8FC9-6761-4E5D-A32F-6BEFD3D76A82}" type="datetime1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12/17/2022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4F90D-2785-449A-BBB4-A006DD81FFE8}" type="slidenum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‹#›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1432004972"/>
      </p:ext>
    </p:extLst>
  </p:cSld>
  <p:clrMapOvr>
    <a:masterClrMapping/>
  </p:clrMapOvr>
</p:sldLayout>
</file>

<file path=ppt/slideLayouts/slideLayout2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36FF0B-EEA6-4C8C-AC6B-ECB1BEE634EB}" type="datetime1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12/17/2022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4F90D-2785-449A-BBB4-A006DD81FFE8}" type="slidenum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‹#›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3655178823"/>
      </p:ext>
    </p:extLst>
  </p:cSld>
  <p:clrMapOvr>
    <a:masterClrMapping/>
  </p:clrMapOvr>
</p:sldLayout>
</file>

<file path=ppt/slideLayouts/slideLayout2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020B6F-12BD-4E43-AFD8-325146D9A639}" type="datetime1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12/17/2022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4F90D-2785-449A-BBB4-A006DD81FFE8}" type="slidenum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‹#›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3496950386"/>
      </p:ext>
    </p:extLst>
  </p:cSld>
  <p:clrMapOvr>
    <a:masterClrMapping/>
  </p:clrMapOvr>
</p:sldLayout>
</file>

<file path=ppt/slideLayouts/slideLayout2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20000" y="2057400"/>
            <a:ext cx="3652025" cy="3811588"/>
          </a:xfrm>
        </p:spPr>
        <p:txBody>
          <a:bodyPr/>
          <a:lstStyle>
            <a:lvl1pPr marL="0" indent="0">
              <a:buNone/>
              <a:defRPr sz="160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1"/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7D5D26-D600-46A4-B70B-CD19CC20625C}" type="datetime1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12/17/2022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4F90D-2785-449A-BBB4-A006DD81FFE8}" type="slidenum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‹#›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1979015334"/>
      </p:ext>
    </p:extLst>
  </p:cSld>
  <p:clrMapOvr>
    <a:masterClrMapping/>
  </p:clrMapOvr>
</p:sldLayout>
</file>

<file path=ppt/slideLayouts/slideLayout2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20000" y="2057400"/>
            <a:ext cx="3652025" cy="3811588"/>
          </a:xfrm>
        </p:spPr>
        <p:txBody>
          <a:bodyPr/>
          <a:lstStyle>
            <a:lvl1pPr marL="0" indent="0">
              <a:buNone/>
              <a:defRPr sz="160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1"/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E7BAE-33CF-4DB8-B2ED-9ED4CE687B6A}" type="datetime1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12/17/2022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4F90D-2785-449A-BBB4-A006DD81FFE8}" type="slidenum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‹#›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4011946047"/>
      </p:ext>
    </p:extLst>
  </p:cSld>
  <p:clrMapOvr>
    <a:masterClrMapping/>
  </p:clrMapOvr>
</p:sldLayout>
</file>

<file path=ppt/slideLayouts/slideLayout2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367160"/>
            <a:ext cx="10515600" cy="81935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39788" y="987425"/>
            <a:ext cx="10515600" cy="337973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5186516"/>
            <a:ext cx="10514012" cy="682472"/>
          </a:xfrm>
        </p:spPr>
        <p:txBody>
          <a:bodyPr/>
          <a:lstStyle>
            <a:lvl1pPr marL="0" indent="0">
              <a:buNone/>
              <a:defRPr sz="160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1"/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6D8B45-1363-4595-B47D-AB95E3300633}" type="datetime1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12/17/2022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4F90D-2785-449A-BBB4-A006DD81FFE8}" type="slidenum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‹#›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349636651"/>
      </p:ext>
    </p:extLst>
  </p:cSld>
  <p:clrMapOvr>
    <a:masterClrMapping/>
  </p:clrMapOvr>
</p:sldLayout>
</file>

<file path=ppt/slideLayouts/slideLayout2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353434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4489399"/>
            <a:ext cx="10514012" cy="1501826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D89FF4-D0D3-43A7-BB55-E16E4DA5ED9D}" type="datetime1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12/17/2022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4F90D-2785-449A-BBB4-A006DD81FFE8}" type="slidenum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‹#›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2107678565"/>
      </p:ext>
    </p:extLst>
  </p:cSld>
  <p:clrMapOvr>
    <a:masterClrMapping/>
  </p:clrMapOvr>
</p:sldLayout>
</file>

<file path=ppt/slideLayouts/slideLayout2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365125"/>
            <a:ext cx="9302752" cy="2992904"/>
          </a:xfrm>
        </p:spPr>
        <p:txBody>
          <a:bodyPr anchor="ctr"/>
          <a:lstStyle>
            <a:lvl1pPr>
              <a:defRPr sz="4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365557"/>
            <a:ext cx="8752299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8200" y="4501729"/>
            <a:ext cx="10512424" cy="1489496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23FA4D-712A-44FD-8AD0-9904367C6967}" type="datetime1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12/17/2022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4F90D-2785-449A-BBB4-A006DD81FFE8}" type="slidenum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‹#›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111044" y="78682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defTabSz="457200"/>
            <a:r>
              <a:rPr lang="en-US" sz="8000" dirty="0">
                <a:solidFill>
                  <a:prstClr val="white"/>
                </a:solidFill>
                <a:effectLst/>
              </a:rPr>
              <a:t>“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437812" y="274320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algn="r" defTabSz="457200"/>
            <a:r>
              <a:rPr lang="en-US" sz="8000" dirty="0">
                <a:solidFill>
                  <a:prstClr val="white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067748362"/>
      </p:ext>
    </p:extLst>
  </p:cSld>
  <p:clrMapOvr>
    <a:masterClrMapping/>
  </p:clrMapOvr>
</p:sldLayout>
</file>

<file path=ppt/slideLayouts/slideLayout2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2326967"/>
            <a:ext cx="10515600" cy="2511835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4850581"/>
            <a:ext cx="10514012" cy="1140644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6F6BCB-90FB-4E2E-9782-2F0160158157}" type="datetime1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12/17/2022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4F90D-2785-449A-BBB4-A006DD81FFE8}" type="slidenum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‹#›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120953394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15E735-FE1B-4D45-BA20-F15A52041B40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12/17/2022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2BB5A7-342E-4C81-85AC-745E06472D8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8417712"/>
      </p:ext>
    </p:extLst>
  </p:cSld>
  <p:clrMapOvr>
    <a:masterClrMapping/>
  </p:clrMapOvr>
</p:sldLayout>
</file>

<file path=ppt/slideLayouts/slideLayout2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1337282" y="188595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1356798" y="257175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87994" y="1885950"/>
            <a:ext cx="2936241" cy="576262"/>
          </a:xfrm>
        </p:spPr>
        <p:txBody>
          <a:bodyPr vert="horz" lIns="91440" tIns="45720" rIns="91440" bIns="45720" rtlCol="0" anchor="b">
            <a:noAutofit/>
          </a:bodyPr>
          <a:lstStyle>
            <a:lvl1pPr>
              <a:buNone/>
              <a:defRPr lang="en-US" sz="24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</a:lstStyle>
          <a:p>
            <a:pPr marL="0" lvl="0" indent="0"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77441" y="257175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29035" y="1885950"/>
            <a:ext cx="2932113" cy="576262"/>
          </a:xfrm>
        </p:spPr>
        <p:txBody>
          <a:bodyPr vert="horz" lIns="91440" tIns="45720" rIns="91440" bIns="45720" rtlCol="0" anchor="b">
            <a:noAutofit/>
          </a:bodyPr>
          <a:lstStyle>
            <a:lvl1pPr>
              <a:buNone/>
              <a:defRPr lang="en-US" sz="2400" b="0" dirty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</a:lstStyle>
          <a:p>
            <a:pPr marL="0" lvl="0" indent="0"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29035" y="257175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4D8BF1-4B23-4D83-8A60-84E1CF61AF1B}" type="datetime1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12/17/2022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4F90D-2785-449A-BBB4-A006DD81FFE8}" type="slidenum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‹#›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360932356"/>
      </p:ext>
    </p:extLst>
  </p:cSld>
  <p:clrMapOvr>
    <a:masterClrMapping/>
  </p:clrMapOvr>
</p:sldLayout>
</file>

<file path=ppt/slideLayouts/slideLayout2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1332085" y="4297503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332085" y="2256354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1332085" y="4873765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68997" y="4297503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568996" y="2256354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567644" y="4873764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04322" y="4297503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804321" y="2256354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804197" y="4873762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6A5AA5-BDBC-4DBF-AFC2-6EA7EB148E02}" type="datetime1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12/17/2022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4F90D-2785-449A-BBB4-A006DD81FFE8}" type="slidenum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‹#›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3084039401"/>
      </p:ext>
    </p:extLst>
  </p:cSld>
  <p:clrMapOvr>
    <a:masterClrMapping/>
  </p:clrMapOvr>
</p:sldLayout>
</file>

<file path=ppt/slideLayouts/slideLayout28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8C2CB0-69C0-4F58-977A-7605865A9BA0}" type="datetime1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12/17/2022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4F90D-2785-449A-BBB4-A006DD81FFE8}" type="slidenum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‹#›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756949532"/>
      </p:ext>
    </p:extLst>
  </p:cSld>
  <p:clrMapOvr>
    <a:masterClrMapping/>
  </p:clrMapOvr>
</p:sldLayout>
</file>

<file path=ppt/slideLayouts/slideLayout28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1288F0-AF53-4587-9E90-195604901FE3}" type="datetime1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12/17/2022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4F90D-2785-449A-BBB4-A006DD81FFE8}" type="slidenum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‹#›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1850475257"/>
      </p:ext>
    </p:extLst>
  </p:cSld>
  <p:clrMapOvr>
    <a:masterClrMapping/>
  </p:clrMapOvr>
</p:sldLayout>
</file>

<file path=ppt/slideLayouts/slideLayout28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09800" y="4464028"/>
            <a:ext cx="9144000" cy="1641490"/>
          </a:xfrm>
        </p:spPr>
        <p:txBody>
          <a:bodyPr wrap="none" anchor="t">
            <a:normAutofit/>
          </a:bodyPr>
          <a:lstStyle>
            <a:lvl1pPr algn="r">
              <a:defRPr sz="9600" b="0" spc="-300">
                <a:gradFill flip="none" rotWithShape="1">
                  <a:gsLst>
                    <a:gs pos="32000">
                      <a:schemeClr val="tx1">
                        <a:lumMod val="89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8100000" scaled="1"/>
                  <a:tileRect/>
                </a:gradFill>
                <a:effectLst>
                  <a:outerShdw blurRad="469900" dist="342900" dir="5400000" sy="-20000" rotWithShape="0">
                    <a:prstClr val="black">
                      <a:alpha val="66000"/>
                    </a:prstClr>
                  </a:outerShdw>
                </a:effectLst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09799" y="3694375"/>
            <a:ext cx="9144000" cy="754025"/>
          </a:xfrm>
        </p:spPr>
        <p:txBody>
          <a:bodyPr anchor="b">
            <a:normAutofit/>
          </a:bodyPr>
          <a:lstStyle>
            <a:lvl1pPr marL="0" indent="0" algn="r">
              <a:buNone/>
              <a:defRPr sz="3200" b="0">
                <a:gradFill flip="none" rotWithShape="1"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F7973D-5F91-45A7-894F-8A630ECD3B97}" type="datetime1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12/17/2022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320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fld id="{AD44F90D-2785-449A-BBB4-A006DD81FFE8}" type="slidenum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‹#›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3009310131"/>
      </p:ext>
    </p:extLst>
  </p:cSld>
  <p:clrMapOvr>
    <a:masterClrMapping/>
  </p:clrMapOvr>
</p:sldLayout>
</file>

<file path=ppt/slideLayouts/slideLayout28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1120000" y="365126"/>
            <a:ext cx="10233800" cy="562338"/>
          </a:xfrm>
        </p:spPr>
        <p:txBody>
          <a:bodyPr>
            <a:normAutofit/>
          </a:bodyPr>
          <a:lstStyle>
            <a:lvl1pPr algn="r" rtl="1">
              <a:defRPr sz="2800" b="1">
                <a:cs typeface="B Nazanin" panose="00000400000000000000" pitchFamily="2" charset="-78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20000" y="1175657"/>
            <a:ext cx="10233800" cy="5001306"/>
          </a:xfrm>
        </p:spPr>
        <p:txBody>
          <a:bodyPr>
            <a:normAutofit/>
          </a:bodyPr>
          <a:lstStyle>
            <a:lvl1pPr algn="r" rtl="1">
              <a:defRPr sz="2400">
                <a:cs typeface="B Nazanin" panose="00000400000000000000" pitchFamily="2" charset="-78"/>
              </a:defRPr>
            </a:lvl1pPr>
            <a:lvl2pPr algn="r" rtl="1">
              <a:defRPr sz="2400">
                <a:cs typeface="B Nazanin" panose="00000400000000000000" pitchFamily="2" charset="-78"/>
              </a:defRPr>
            </a:lvl2pPr>
            <a:lvl3pPr algn="r" rtl="1">
              <a:defRPr sz="2400">
                <a:cs typeface="B Nazanin" panose="00000400000000000000" pitchFamily="2" charset="-78"/>
              </a:defRPr>
            </a:lvl3pPr>
            <a:lvl4pPr algn="r" rtl="1">
              <a:defRPr sz="2400">
                <a:cs typeface="B Nazanin" panose="00000400000000000000" pitchFamily="2" charset="-78"/>
              </a:defRPr>
            </a:lvl4pPr>
            <a:lvl5pPr algn="r" rtl="1">
              <a:defRPr sz="2400">
                <a:cs typeface="B Nazanin" panose="00000400000000000000" pitchFamily="2" charset="-78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6BBF22-5A10-4F94-820C-372A41A776DB}" type="datetime1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12/17/2022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320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fld id="{AD44F90D-2785-449A-BBB4-A006DD81FFE8}" type="slidenum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‹#›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1134532698"/>
      </p:ext>
    </p:extLst>
  </p:cSld>
  <p:clrMapOvr>
    <a:masterClrMapping/>
  </p:clrMapOvr>
</p:sldLayout>
</file>

<file path=ppt/slideLayouts/slideLayout28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854532" y="4464028"/>
            <a:ext cx="9144000" cy="1641490"/>
          </a:xfrm>
        </p:spPr>
        <p:txBody>
          <a:bodyPr wrap="none" anchor="t">
            <a:normAutofit/>
          </a:bodyPr>
          <a:lstStyle>
            <a:lvl1pPr algn="l">
              <a:defRPr sz="9600" b="0" spc="-300">
                <a:gradFill flip="none" rotWithShape="1">
                  <a:gsLst>
                    <a:gs pos="32000">
                      <a:schemeClr val="tx1">
                        <a:lumMod val="89000"/>
                      </a:schemeClr>
                    </a:gs>
                    <a:gs pos="0">
                      <a:schemeClr val="bg1">
                        <a:lumMod val="47000"/>
                        <a:lumOff val="53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8100000" scaled="1"/>
                  <a:tileRect/>
                </a:gradFill>
                <a:effectLst>
                  <a:outerShdw blurRad="469900" dist="342900" dir="5400000" sy="-20000" rotWithShape="0">
                    <a:prstClr val="black">
                      <a:alpha val="66000"/>
                    </a:prstClr>
                  </a:outerShdw>
                </a:effectLst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854532" y="3693674"/>
            <a:ext cx="9144000" cy="754025"/>
          </a:xfrm>
        </p:spPr>
        <p:txBody>
          <a:bodyPr anchor="b">
            <a:normAutofit/>
          </a:bodyPr>
          <a:lstStyle>
            <a:lvl1pPr marL="0" indent="0" algn="l">
              <a:buNone/>
              <a:defRPr sz="3200" b="0">
                <a:gradFill flip="none" rotWithShape="1"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872822-49B9-4ABD-A87C-7B800C2FEC8C}" type="datetime1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12/17/2022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4F90D-2785-449A-BBB4-A006DD81FFE8}" type="slidenum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‹#›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3384950376"/>
      </p:ext>
    </p:extLst>
  </p:cSld>
  <p:clrMapOvr>
    <a:masterClrMapping/>
  </p:clrMapOvr>
</p:sldLayout>
</file>

<file path=ppt/slideLayouts/slideLayout28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20000" y="1825625"/>
            <a:ext cx="5025216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19840" y="1825625"/>
            <a:ext cx="503396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6E05AC-8E99-4CF4-891B-92669B0B3531}" type="datetime1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12/17/2022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4F90D-2785-449A-BBB4-A006DD81FFE8}" type="slidenum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‹#›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4201103700"/>
      </p:ext>
    </p:extLst>
  </p:cSld>
  <p:clrMapOvr>
    <a:masterClrMapping/>
  </p:clrMapOvr>
</p:sldLayout>
</file>

<file path=ppt/slideLayouts/slideLayout28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20000" y="1681163"/>
            <a:ext cx="5025216" cy="823912"/>
          </a:xfrm>
        </p:spPr>
        <p:txBody>
          <a:bodyPr anchor="b"/>
          <a:lstStyle>
            <a:lvl1pPr marL="0" indent="0">
              <a:buNone/>
              <a:defRPr sz="24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20000" y="2505075"/>
            <a:ext cx="5025216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19840" y="1681163"/>
            <a:ext cx="5035548" cy="823912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</a:lstStyle>
          <a:p>
            <a:pPr marL="0" lvl="0" indent="0"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19840" y="2505075"/>
            <a:ext cx="503554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CF8FC9-6761-4E5D-A32F-6BEFD3D76A82}" type="datetime1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12/17/2022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4F90D-2785-449A-BBB4-A006DD81FFE8}" type="slidenum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‹#›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2824508643"/>
      </p:ext>
    </p:extLst>
  </p:cSld>
  <p:clrMapOvr>
    <a:masterClrMapping/>
  </p:clrMapOvr>
</p:sldLayout>
</file>

<file path=ppt/slideLayouts/slideLayout28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36FF0B-EEA6-4C8C-AC6B-ECB1BEE634EB}" type="datetime1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12/17/2022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4F90D-2785-449A-BBB4-A006DD81FFE8}" type="slidenum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‹#›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418744462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09800" y="4464028"/>
            <a:ext cx="9144000" cy="1641490"/>
          </a:xfrm>
        </p:spPr>
        <p:txBody>
          <a:bodyPr wrap="none" anchor="t">
            <a:normAutofit/>
          </a:bodyPr>
          <a:lstStyle>
            <a:lvl1pPr algn="r">
              <a:defRPr sz="9600" b="0" spc="-300">
                <a:gradFill flip="none" rotWithShape="1">
                  <a:gsLst>
                    <a:gs pos="32000">
                      <a:schemeClr val="tx1">
                        <a:lumMod val="89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8100000" scaled="1"/>
                  <a:tileRect/>
                </a:gradFill>
                <a:effectLst>
                  <a:outerShdw blurRad="469900" dist="342900" dir="5400000" sy="-20000" rotWithShape="0">
                    <a:prstClr val="black">
                      <a:alpha val="66000"/>
                    </a:prstClr>
                  </a:outerShdw>
                </a:effectLst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09799" y="3694375"/>
            <a:ext cx="9144000" cy="754025"/>
          </a:xfrm>
        </p:spPr>
        <p:txBody>
          <a:bodyPr anchor="b">
            <a:normAutofit/>
          </a:bodyPr>
          <a:lstStyle>
            <a:lvl1pPr marL="0" indent="0" algn="r">
              <a:buNone/>
              <a:defRPr sz="3200" b="0">
                <a:gradFill flip="none" rotWithShape="1"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F7973D-5F91-45A7-894F-8A630ECD3B97}" type="datetime1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12/17/2022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320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fld id="{AD44F90D-2785-449A-BBB4-A006DD81FFE8}" type="slidenum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‹#›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359965853"/>
      </p:ext>
    </p:extLst>
  </p:cSld>
  <p:clrMapOvr>
    <a:masterClrMapping/>
  </p:clrMapOvr>
</p:sldLayout>
</file>

<file path=ppt/slideLayouts/slideLayout29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020B6F-12BD-4E43-AFD8-325146D9A639}" type="datetime1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12/17/2022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4F90D-2785-449A-BBB4-A006DD81FFE8}" type="slidenum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‹#›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3234746199"/>
      </p:ext>
    </p:extLst>
  </p:cSld>
  <p:clrMapOvr>
    <a:masterClrMapping/>
  </p:clrMapOvr>
</p:sldLayout>
</file>

<file path=ppt/slideLayouts/slideLayout29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20000" y="2057400"/>
            <a:ext cx="3652025" cy="3811588"/>
          </a:xfrm>
        </p:spPr>
        <p:txBody>
          <a:bodyPr/>
          <a:lstStyle>
            <a:lvl1pPr marL="0" indent="0">
              <a:buNone/>
              <a:defRPr sz="160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1"/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7D5D26-D600-46A4-B70B-CD19CC20625C}" type="datetime1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12/17/2022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4F90D-2785-449A-BBB4-A006DD81FFE8}" type="slidenum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‹#›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2842952461"/>
      </p:ext>
    </p:extLst>
  </p:cSld>
  <p:clrMapOvr>
    <a:masterClrMapping/>
  </p:clrMapOvr>
</p:sldLayout>
</file>

<file path=ppt/slideLayouts/slideLayout29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20000" y="2057400"/>
            <a:ext cx="3652025" cy="3811588"/>
          </a:xfrm>
        </p:spPr>
        <p:txBody>
          <a:bodyPr/>
          <a:lstStyle>
            <a:lvl1pPr marL="0" indent="0">
              <a:buNone/>
              <a:defRPr sz="160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1"/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E7BAE-33CF-4DB8-B2ED-9ED4CE687B6A}" type="datetime1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12/17/2022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4F90D-2785-449A-BBB4-A006DD81FFE8}" type="slidenum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‹#›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2483233467"/>
      </p:ext>
    </p:extLst>
  </p:cSld>
  <p:clrMapOvr>
    <a:masterClrMapping/>
  </p:clrMapOvr>
</p:sldLayout>
</file>

<file path=ppt/slideLayouts/slideLayout29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367160"/>
            <a:ext cx="10515600" cy="81935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39788" y="987425"/>
            <a:ext cx="10515600" cy="337973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5186516"/>
            <a:ext cx="10514012" cy="682472"/>
          </a:xfrm>
        </p:spPr>
        <p:txBody>
          <a:bodyPr/>
          <a:lstStyle>
            <a:lvl1pPr marL="0" indent="0">
              <a:buNone/>
              <a:defRPr sz="160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1"/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6D8B45-1363-4595-B47D-AB95E3300633}" type="datetime1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12/17/2022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4F90D-2785-449A-BBB4-A006DD81FFE8}" type="slidenum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‹#›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2297879313"/>
      </p:ext>
    </p:extLst>
  </p:cSld>
  <p:clrMapOvr>
    <a:masterClrMapping/>
  </p:clrMapOvr>
</p:sldLayout>
</file>

<file path=ppt/slideLayouts/slideLayout29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353434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4489399"/>
            <a:ext cx="10514012" cy="1501826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D89FF4-D0D3-43A7-BB55-E16E4DA5ED9D}" type="datetime1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12/17/2022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4F90D-2785-449A-BBB4-A006DD81FFE8}" type="slidenum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‹#›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3331430878"/>
      </p:ext>
    </p:extLst>
  </p:cSld>
  <p:clrMapOvr>
    <a:masterClrMapping/>
  </p:clrMapOvr>
</p:sldLayout>
</file>

<file path=ppt/slideLayouts/slideLayout29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365125"/>
            <a:ext cx="9302752" cy="2992904"/>
          </a:xfrm>
        </p:spPr>
        <p:txBody>
          <a:bodyPr anchor="ctr"/>
          <a:lstStyle>
            <a:lvl1pPr>
              <a:defRPr sz="4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365557"/>
            <a:ext cx="8752299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8200" y="4501729"/>
            <a:ext cx="10512424" cy="1489496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23FA4D-712A-44FD-8AD0-9904367C6967}" type="datetime1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12/17/2022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4F90D-2785-449A-BBB4-A006DD81FFE8}" type="slidenum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‹#›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111044" y="78682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defTabSz="457200"/>
            <a:r>
              <a:rPr lang="en-US" sz="8000" dirty="0">
                <a:solidFill>
                  <a:prstClr val="white"/>
                </a:solidFill>
                <a:effectLst/>
              </a:rPr>
              <a:t>“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437812" y="274320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algn="r" defTabSz="457200"/>
            <a:r>
              <a:rPr lang="en-US" sz="8000" dirty="0">
                <a:solidFill>
                  <a:prstClr val="white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10977323"/>
      </p:ext>
    </p:extLst>
  </p:cSld>
  <p:clrMapOvr>
    <a:masterClrMapping/>
  </p:clrMapOvr>
</p:sldLayout>
</file>

<file path=ppt/slideLayouts/slideLayout29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2326967"/>
            <a:ext cx="10515600" cy="2511835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4850581"/>
            <a:ext cx="10514012" cy="1140644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6F6BCB-90FB-4E2E-9782-2F0160158157}" type="datetime1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12/17/2022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4F90D-2785-449A-BBB4-A006DD81FFE8}" type="slidenum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‹#›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2675309624"/>
      </p:ext>
    </p:extLst>
  </p:cSld>
  <p:clrMapOvr>
    <a:masterClrMapping/>
  </p:clrMapOvr>
</p:sldLayout>
</file>

<file path=ppt/slideLayouts/slideLayout29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1337282" y="188595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1356798" y="257175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87994" y="1885950"/>
            <a:ext cx="2936241" cy="576262"/>
          </a:xfrm>
        </p:spPr>
        <p:txBody>
          <a:bodyPr vert="horz" lIns="91440" tIns="45720" rIns="91440" bIns="45720" rtlCol="0" anchor="b">
            <a:noAutofit/>
          </a:bodyPr>
          <a:lstStyle>
            <a:lvl1pPr>
              <a:buNone/>
              <a:defRPr lang="en-US" sz="24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</a:lstStyle>
          <a:p>
            <a:pPr marL="0" lvl="0" indent="0"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77441" y="257175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29035" y="1885950"/>
            <a:ext cx="2932113" cy="576262"/>
          </a:xfrm>
        </p:spPr>
        <p:txBody>
          <a:bodyPr vert="horz" lIns="91440" tIns="45720" rIns="91440" bIns="45720" rtlCol="0" anchor="b">
            <a:noAutofit/>
          </a:bodyPr>
          <a:lstStyle>
            <a:lvl1pPr>
              <a:buNone/>
              <a:defRPr lang="en-US" sz="2400" b="0" dirty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</a:lstStyle>
          <a:p>
            <a:pPr marL="0" lvl="0" indent="0"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29035" y="257175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4D8BF1-4B23-4D83-8A60-84E1CF61AF1B}" type="datetime1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12/17/2022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4F90D-2785-449A-BBB4-A006DD81FFE8}" type="slidenum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‹#›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2407543200"/>
      </p:ext>
    </p:extLst>
  </p:cSld>
  <p:clrMapOvr>
    <a:masterClrMapping/>
  </p:clrMapOvr>
</p:sldLayout>
</file>

<file path=ppt/slideLayouts/slideLayout29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1332085" y="4297503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332085" y="2256354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1332085" y="4873765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68997" y="4297503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568996" y="2256354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567644" y="4873764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04322" y="4297503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804321" y="2256354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804197" y="4873762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6A5AA5-BDBC-4DBF-AFC2-6EA7EB148E02}" type="datetime1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12/17/2022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4F90D-2785-449A-BBB4-A006DD81FFE8}" type="slidenum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‹#›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2503485945"/>
      </p:ext>
    </p:extLst>
  </p:cSld>
  <p:clrMapOvr>
    <a:masterClrMapping/>
  </p:clrMapOvr>
</p:sldLayout>
</file>

<file path=ppt/slideLayouts/slideLayout29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8C2CB0-69C0-4F58-977A-7605865A9BA0}" type="datetime1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12/17/2022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4F90D-2785-449A-BBB4-A006DD81FFE8}" type="slidenum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‹#›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341622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854532" y="4464028"/>
            <a:ext cx="9144000" cy="1641490"/>
          </a:xfrm>
        </p:spPr>
        <p:txBody>
          <a:bodyPr wrap="none" anchor="t">
            <a:normAutofit/>
          </a:bodyPr>
          <a:lstStyle>
            <a:lvl1pPr algn="l">
              <a:defRPr sz="9600" b="0" spc="-300">
                <a:gradFill flip="none" rotWithShape="1">
                  <a:gsLst>
                    <a:gs pos="32000">
                      <a:schemeClr val="tx1">
                        <a:lumMod val="89000"/>
                      </a:schemeClr>
                    </a:gs>
                    <a:gs pos="0">
                      <a:schemeClr val="bg1">
                        <a:lumMod val="47000"/>
                        <a:lumOff val="53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8100000" scaled="1"/>
                  <a:tileRect/>
                </a:gradFill>
                <a:effectLst>
                  <a:outerShdw blurRad="469900" dist="342900" dir="5400000" sy="-20000" rotWithShape="0">
                    <a:prstClr val="black">
                      <a:alpha val="66000"/>
                    </a:prstClr>
                  </a:outerShdw>
                </a:effectLst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854532" y="3693674"/>
            <a:ext cx="9144000" cy="754025"/>
          </a:xfrm>
        </p:spPr>
        <p:txBody>
          <a:bodyPr anchor="b">
            <a:normAutofit/>
          </a:bodyPr>
          <a:lstStyle>
            <a:lvl1pPr marL="0" indent="0" algn="l">
              <a:buNone/>
              <a:defRPr sz="3200" b="0">
                <a:gradFill flip="none" rotWithShape="1"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872822-49B9-4ABD-A87C-7B800C2FEC8C}" type="datetime1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12/17/2022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4F90D-2785-449A-BBB4-A006DD81FFE8}" type="slidenum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‹#›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2366156864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1120000" y="365126"/>
            <a:ext cx="10233800" cy="562338"/>
          </a:xfrm>
        </p:spPr>
        <p:txBody>
          <a:bodyPr>
            <a:normAutofit/>
          </a:bodyPr>
          <a:lstStyle>
            <a:lvl1pPr algn="r" rtl="1">
              <a:defRPr sz="2800" b="1">
                <a:cs typeface="B Nazanin" panose="00000400000000000000" pitchFamily="2" charset="-78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20000" y="1175657"/>
            <a:ext cx="10233800" cy="5001306"/>
          </a:xfrm>
        </p:spPr>
        <p:txBody>
          <a:bodyPr>
            <a:normAutofit/>
          </a:bodyPr>
          <a:lstStyle>
            <a:lvl1pPr algn="r" rtl="1">
              <a:defRPr sz="2400">
                <a:cs typeface="B Nazanin" panose="00000400000000000000" pitchFamily="2" charset="-78"/>
              </a:defRPr>
            </a:lvl1pPr>
            <a:lvl2pPr algn="r" rtl="1">
              <a:defRPr sz="2400">
                <a:cs typeface="B Nazanin" panose="00000400000000000000" pitchFamily="2" charset="-78"/>
              </a:defRPr>
            </a:lvl2pPr>
            <a:lvl3pPr algn="r" rtl="1">
              <a:defRPr sz="2400">
                <a:cs typeface="B Nazanin" panose="00000400000000000000" pitchFamily="2" charset="-78"/>
              </a:defRPr>
            </a:lvl3pPr>
            <a:lvl4pPr algn="r" rtl="1">
              <a:defRPr sz="2400">
                <a:cs typeface="B Nazanin" panose="00000400000000000000" pitchFamily="2" charset="-78"/>
              </a:defRPr>
            </a:lvl4pPr>
            <a:lvl5pPr algn="r" rtl="1">
              <a:defRPr sz="2400">
                <a:cs typeface="B Nazanin" panose="00000400000000000000" pitchFamily="2" charset="-78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6BBF22-5A10-4F94-820C-372A41A776DB}" type="datetime1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12/17/2022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320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fld id="{AD44F90D-2785-449A-BBB4-A006DD81FFE8}" type="slidenum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‹#›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3692665796"/>
      </p:ext>
    </p:extLst>
  </p:cSld>
  <p:clrMapOvr>
    <a:masterClrMapping/>
  </p:clrMapOvr>
</p:sldLayout>
</file>

<file path=ppt/slideLayouts/slideLayout30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1288F0-AF53-4587-9E90-195604901FE3}" type="datetime1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12/17/2022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4F90D-2785-449A-BBB4-A006DD81FFE8}" type="slidenum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‹#›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2674227878"/>
      </p:ext>
    </p:extLst>
  </p:cSld>
  <p:clrMapOvr>
    <a:masterClrMapping/>
  </p:clrMapOvr>
</p:sldLayout>
</file>

<file path=ppt/slideLayouts/slideLayout30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09800" y="4464028"/>
            <a:ext cx="9144000" cy="1641490"/>
          </a:xfrm>
        </p:spPr>
        <p:txBody>
          <a:bodyPr wrap="none" anchor="t">
            <a:normAutofit/>
          </a:bodyPr>
          <a:lstStyle>
            <a:lvl1pPr algn="r">
              <a:defRPr sz="9600" b="0" spc="-300">
                <a:gradFill flip="none" rotWithShape="1">
                  <a:gsLst>
                    <a:gs pos="32000">
                      <a:schemeClr val="tx1">
                        <a:lumMod val="89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8100000" scaled="1"/>
                  <a:tileRect/>
                </a:gradFill>
                <a:effectLst>
                  <a:outerShdw blurRad="469900" dist="342900" dir="5400000" sy="-20000" rotWithShape="0">
                    <a:prstClr val="black">
                      <a:alpha val="66000"/>
                    </a:prstClr>
                  </a:outerShdw>
                </a:effectLst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09799" y="3694375"/>
            <a:ext cx="9144000" cy="754025"/>
          </a:xfrm>
        </p:spPr>
        <p:txBody>
          <a:bodyPr anchor="b">
            <a:normAutofit/>
          </a:bodyPr>
          <a:lstStyle>
            <a:lvl1pPr marL="0" indent="0" algn="r">
              <a:buNone/>
              <a:defRPr sz="3200" b="0">
                <a:gradFill flip="none" rotWithShape="1"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F7973D-5F91-45A7-894F-8A630ECD3B97}" type="datetime1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12/17/2022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320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fld id="{AD44F90D-2785-449A-BBB4-A006DD81FFE8}" type="slidenum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‹#›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493674883"/>
      </p:ext>
    </p:extLst>
  </p:cSld>
  <p:clrMapOvr>
    <a:masterClrMapping/>
  </p:clrMapOvr>
</p:sldLayout>
</file>

<file path=ppt/slideLayouts/slideLayout30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1120000" y="365126"/>
            <a:ext cx="10233800" cy="562338"/>
          </a:xfrm>
        </p:spPr>
        <p:txBody>
          <a:bodyPr>
            <a:normAutofit/>
          </a:bodyPr>
          <a:lstStyle>
            <a:lvl1pPr algn="r" rtl="1">
              <a:defRPr sz="2800" b="1">
                <a:cs typeface="B Nazanin" panose="00000400000000000000" pitchFamily="2" charset="-78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20000" y="1175657"/>
            <a:ext cx="10233800" cy="5001306"/>
          </a:xfrm>
        </p:spPr>
        <p:txBody>
          <a:bodyPr>
            <a:normAutofit/>
          </a:bodyPr>
          <a:lstStyle>
            <a:lvl1pPr algn="r" rtl="1">
              <a:defRPr sz="2400">
                <a:cs typeface="B Nazanin" panose="00000400000000000000" pitchFamily="2" charset="-78"/>
              </a:defRPr>
            </a:lvl1pPr>
            <a:lvl2pPr algn="r" rtl="1">
              <a:defRPr sz="2400">
                <a:cs typeface="B Nazanin" panose="00000400000000000000" pitchFamily="2" charset="-78"/>
              </a:defRPr>
            </a:lvl2pPr>
            <a:lvl3pPr algn="r" rtl="1">
              <a:defRPr sz="2400">
                <a:cs typeface="B Nazanin" panose="00000400000000000000" pitchFamily="2" charset="-78"/>
              </a:defRPr>
            </a:lvl3pPr>
            <a:lvl4pPr algn="r" rtl="1">
              <a:defRPr sz="2400">
                <a:cs typeface="B Nazanin" panose="00000400000000000000" pitchFamily="2" charset="-78"/>
              </a:defRPr>
            </a:lvl4pPr>
            <a:lvl5pPr algn="r" rtl="1">
              <a:defRPr sz="2400">
                <a:cs typeface="B Nazanin" panose="00000400000000000000" pitchFamily="2" charset="-78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6BBF22-5A10-4F94-820C-372A41A776DB}" type="datetime1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12/17/2022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320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fld id="{AD44F90D-2785-449A-BBB4-A006DD81FFE8}" type="slidenum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‹#›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1166777983"/>
      </p:ext>
    </p:extLst>
  </p:cSld>
  <p:clrMapOvr>
    <a:masterClrMapping/>
  </p:clrMapOvr>
</p:sldLayout>
</file>

<file path=ppt/slideLayouts/slideLayout30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854532" y="4464028"/>
            <a:ext cx="9144000" cy="1641490"/>
          </a:xfrm>
        </p:spPr>
        <p:txBody>
          <a:bodyPr wrap="none" anchor="t">
            <a:normAutofit/>
          </a:bodyPr>
          <a:lstStyle>
            <a:lvl1pPr algn="l">
              <a:defRPr sz="9600" b="0" spc="-300">
                <a:gradFill flip="none" rotWithShape="1">
                  <a:gsLst>
                    <a:gs pos="32000">
                      <a:schemeClr val="tx1">
                        <a:lumMod val="89000"/>
                      </a:schemeClr>
                    </a:gs>
                    <a:gs pos="0">
                      <a:schemeClr val="bg1">
                        <a:lumMod val="47000"/>
                        <a:lumOff val="53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8100000" scaled="1"/>
                  <a:tileRect/>
                </a:gradFill>
                <a:effectLst>
                  <a:outerShdw blurRad="469900" dist="342900" dir="5400000" sy="-20000" rotWithShape="0">
                    <a:prstClr val="black">
                      <a:alpha val="66000"/>
                    </a:prstClr>
                  </a:outerShdw>
                </a:effectLst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854532" y="3693674"/>
            <a:ext cx="9144000" cy="754025"/>
          </a:xfrm>
        </p:spPr>
        <p:txBody>
          <a:bodyPr anchor="b">
            <a:normAutofit/>
          </a:bodyPr>
          <a:lstStyle>
            <a:lvl1pPr marL="0" indent="0" algn="l">
              <a:buNone/>
              <a:defRPr sz="3200" b="0">
                <a:gradFill flip="none" rotWithShape="1"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872822-49B9-4ABD-A87C-7B800C2FEC8C}" type="datetime1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12/17/2022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4F90D-2785-449A-BBB4-A006DD81FFE8}" type="slidenum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‹#›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3983903559"/>
      </p:ext>
    </p:extLst>
  </p:cSld>
  <p:clrMapOvr>
    <a:masterClrMapping/>
  </p:clrMapOvr>
</p:sldLayout>
</file>

<file path=ppt/slideLayouts/slideLayout30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20000" y="1825625"/>
            <a:ext cx="5025216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19840" y="1825625"/>
            <a:ext cx="503396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6E05AC-8E99-4CF4-891B-92669B0B3531}" type="datetime1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12/17/2022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4F90D-2785-449A-BBB4-A006DD81FFE8}" type="slidenum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‹#›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167381830"/>
      </p:ext>
    </p:extLst>
  </p:cSld>
  <p:clrMapOvr>
    <a:masterClrMapping/>
  </p:clrMapOvr>
</p:sldLayout>
</file>

<file path=ppt/slideLayouts/slideLayout30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20000" y="1681163"/>
            <a:ext cx="5025216" cy="823912"/>
          </a:xfrm>
        </p:spPr>
        <p:txBody>
          <a:bodyPr anchor="b"/>
          <a:lstStyle>
            <a:lvl1pPr marL="0" indent="0">
              <a:buNone/>
              <a:defRPr sz="24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20000" y="2505075"/>
            <a:ext cx="5025216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19840" y="1681163"/>
            <a:ext cx="5035548" cy="823912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</a:lstStyle>
          <a:p>
            <a:pPr marL="0" lvl="0" indent="0"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19840" y="2505075"/>
            <a:ext cx="503554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CF8FC9-6761-4E5D-A32F-6BEFD3D76A82}" type="datetime1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12/17/2022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4F90D-2785-449A-BBB4-A006DD81FFE8}" type="slidenum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‹#›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1589271889"/>
      </p:ext>
    </p:extLst>
  </p:cSld>
  <p:clrMapOvr>
    <a:masterClrMapping/>
  </p:clrMapOvr>
</p:sldLayout>
</file>

<file path=ppt/slideLayouts/slideLayout30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36FF0B-EEA6-4C8C-AC6B-ECB1BEE634EB}" type="datetime1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12/17/2022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4F90D-2785-449A-BBB4-A006DD81FFE8}" type="slidenum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‹#›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1178476555"/>
      </p:ext>
    </p:extLst>
  </p:cSld>
  <p:clrMapOvr>
    <a:masterClrMapping/>
  </p:clrMapOvr>
</p:sldLayout>
</file>

<file path=ppt/slideLayouts/slideLayout30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020B6F-12BD-4E43-AFD8-325146D9A639}" type="datetime1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12/17/2022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4F90D-2785-449A-BBB4-A006DD81FFE8}" type="slidenum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‹#›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3770126429"/>
      </p:ext>
    </p:extLst>
  </p:cSld>
  <p:clrMapOvr>
    <a:masterClrMapping/>
  </p:clrMapOvr>
</p:sldLayout>
</file>

<file path=ppt/slideLayouts/slideLayout30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20000" y="2057400"/>
            <a:ext cx="3652025" cy="3811588"/>
          </a:xfrm>
        </p:spPr>
        <p:txBody>
          <a:bodyPr/>
          <a:lstStyle>
            <a:lvl1pPr marL="0" indent="0">
              <a:buNone/>
              <a:defRPr sz="160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1"/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7D5D26-D600-46A4-B70B-CD19CC20625C}" type="datetime1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12/17/2022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4F90D-2785-449A-BBB4-A006DD81FFE8}" type="slidenum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‹#›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3849541484"/>
      </p:ext>
    </p:extLst>
  </p:cSld>
  <p:clrMapOvr>
    <a:masterClrMapping/>
  </p:clrMapOvr>
</p:sldLayout>
</file>

<file path=ppt/slideLayouts/slideLayout30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20000" y="2057400"/>
            <a:ext cx="3652025" cy="3811588"/>
          </a:xfrm>
        </p:spPr>
        <p:txBody>
          <a:bodyPr/>
          <a:lstStyle>
            <a:lvl1pPr marL="0" indent="0">
              <a:buNone/>
              <a:defRPr sz="160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1"/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E7BAE-33CF-4DB8-B2ED-9ED4CE687B6A}" type="datetime1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12/17/2022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4F90D-2785-449A-BBB4-A006DD81FFE8}" type="slidenum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‹#›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1011151410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854532" y="4464028"/>
            <a:ext cx="9144000" cy="1641490"/>
          </a:xfrm>
        </p:spPr>
        <p:txBody>
          <a:bodyPr wrap="none" anchor="t">
            <a:normAutofit/>
          </a:bodyPr>
          <a:lstStyle>
            <a:lvl1pPr algn="l">
              <a:defRPr sz="9600" b="0" spc="-300">
                <a:gradFill flip="none" rotWithShape="1">
                  <a:gsLst>
                    <a:gs pos="32000">
                      <a:schemeClr val="tx1">
                        <a:lumMod val="89000"/>
                      </a:schemeClr>
                    </a:gs>
                    <a:gs pos="0">
                      <a:schemeClr val="bg1">
                        <a:lumMod val="47000"/>
                        <a:lumOff val="53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8100000" scaled="1"/>
                  <a:tileRect/>
                </a:gradFill>
                <a:effectLst>
                  <a:outerShdw blurRad="469900" dist="342900" dir="5400000" sy="-20000" rotWithShape="0">
                    <a:prstClr val="black">
                      <a:alpha val="66000"/>
                    </a:prstClr>
                  </a:outerShdw>
                </a:effectLst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854532" y="3693674"/>
            <a:ext cx="9144000" cy="754025"/>
          </a:xfrm>
        </p:spPr>
        <p:txBody>
          <a:bodyPr anchor="b">
            <a:normAutofit/>
          </a:bodyPr>
          <a:lstStyle>
            <a:lvl1pPr marL="0" indent="0" algn="l">
              <a:buNone/>
              <a:defRPr sz="3200" b="0">
                <a:gradFill flip="none" rotWithShape="1"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872822-49B9-4ABD-A87C-7B800C2FEC8C}" type="datetime1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12/17/2022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4F90D-2785-449A-BBB4-A006DD81FFE8}" type="slidenum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‹#›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2888840296"/>
      </p:ext>
    </p:extLst>
  </p:cSld>
  <p:clrMapOvr>
    <a:masterClrMapping/>
  </p:clrMapOvr>
</p:sldLayout>
</file>

<file path=ppt/slideLayouts/slideLayout3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367160"/>
            <a:ext cx="10515600" cy="81935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39788" y="987425"/>
            <a:ext cx="10515600" cy="337973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5186516"/>
            <a:ext cx="10514012" cy="682472"/>
          </a:xfrm>
        </p:spPr>
        <p:txBody>
          <a:bodyPr/>
          <a:lstStyle>
            <a:lvl1pPr marL="0" indent="0">
              <a:buNone/>
              <a:defRPr sz="160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1"/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6D8B45-1363-4595-B47D-AB95E3300633}" type="datetime1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12/17/2022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4F90D-2785-449A-BBB4-A006DD81FFE8}" type="slidenum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‹#›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1089715070"/>
      </p:ext>
    </p:extLst>
  </p:cSld>
  <p:clrMapOvr>
    <a:masterClrMapping/>
  </p:clrMapOvr>
</p:sldLayout>
</file>

<file path=ppt/slideLayouts/slideLayout3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353434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4489399"/>
            <a:ext cx="10514012" cy="1501826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D89FF4-D0D3-43A7-BB55-E16E4DA5ED9D}" type="datetime1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12/17/2022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4F90D-2785-449A-BBB4-A006DD81FFE8}" type="slidenum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‹#›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1893021192"/>
      </p:ext>
    </p:extLst>
  </p:cSld>
  <p:clrMapOvr>
    <a:masterClrMapping/>
  </p:clrMapOvr>
</p:sldLayout>
</file>

<file path=ppt/slideLayouts/slideLayout3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365125"/>
            <a:ext cx="9302752" cy="2992904"/>
          </a:xfrm>
        </p:spPr>
        <p:txBody>
          <a:bodyPr anchor="ctr"/>
          <a:lstStyle>
            <a:lvl1pPr>
              <a:defRPr sz="4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365557"/>
            <a:ext cx="8752299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8200" y="4501729"/>
            <a:ext cx="10512424" cy="1489496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23FA4D-712A-44FD-8AD0-9904367C6967}" type="datetime1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12/17/2022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4F90D-2785-449A-BBB4-A006DD81FFE8}" type="slidenum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‹#›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111044" y="78682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defTabSz="457200"/>
            <a:r>
              <a:rPr lang="en-US" sz="8000" dirty="0">
                <a:solidFill>
                  <a:prstClr val="white"/>
                </a:solidFill>
                <a:effectLst/>
              </a:rPr>
              <a:t>“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437812" y="274320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algn="r" defTabSz="457200"/>
            <a:r>
              <a:rPr lang="en-US" sz="8000" dirty="0">
                <a:solidFill>
                  <a:prstClr val="white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024372161"/>
      </p:ext>
    </p:extLst>
  </p:cSld>
  <p:clrMapOvr>
    <a:masterClrMapping/>
  </p:clrMapOvr>
</p:sldLayout>
</file>

<file path=ppt/slideLayouts/slideLayout3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2326967"/>
            <a:ext cx="10515600" cy="2511835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4850581"/>
            <a:ext cx="10514012" cy="1140644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6F6BCB-90FB-4E2E-9782-2F0160158157}" type="datetime1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12/17/2022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4F90D-2785-449A-BBB4-A006DD81FFE8}" type="slidenum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‹#›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1828005806"/>
      </p:ext>
    </p:extLst>
  </p:cSld>
  <p:clrMapOvr>
    <a:masterClrMapping/>
  </p:clrMapOvr>
</p:sldLayout>
</file>

<file path=ppt/slideLayouts/slideLayout3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1337282" y="188595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1356798" y="257175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87994" y="1885950"/>
            <a:ext cx="2936241" cy="576262"/>
          </a:xfrm>
        </p:spPr>
        <p:txBody>
          <a:bodyPr vert="horz" lIns="91440" tIns="45720" rIns="91440" bIns="45720" rtlCol="0" anchor="b">
            <a:noAutofit/>
          </a:bodyPr>
          <a:lstStyle>
            <a:lvl1pPr>
              <a:buNone/>
              <a:defRPr lang="en-US" sz="24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</a:lstStyle>
          <a:p>
            <a:pPr marL="0" lvl="0" indent="0"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77441" y="257175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29035" y="1885950"/>
            <a:ext cx="2932113" cy="576262"/>
          </a:xfrm>
        </p:spPr>
        <p:txBody>
          <a:bodyPr vert="horz" lIns="91440" tIns="45720" rIns="91440" bIns="45720" rtlCol="0" anchor="b">
            <a:noAutofit/>
          </a:bodyPr>
          <a:lstStyle>
            <a:lvl1pPr>
              <a:buNone/>
              <a:defRPr lang="en-US" sz="2400" b="0" dirty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</a:lstStyle>
          <a:p>
            <a:pPr marL="0" lvl="0" indent="0"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29035" y="257175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4D8BF1-4B23-4D83-8A60-84E1CF61AF1B}" type="datetime1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12/17/2022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4F90D-2785-449A-BBB4-A006DD81FFE8}" type="slidenum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‹#›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2270727418"/>
      </p:ext>
    </p:extLst>
  </p:cSld>
  <p:clrMapOvr>
    <a:masterClrMapping/>
  </p:clrMapOvr>
</p:sldLayout>
</file>

<file path=ppt/slideLayouts/slideLayout3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1332085" y="4297503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332085" y="2256354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1332085" y="4873765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68997" y="4297503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568996" y="2256354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567644" y="4873764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04322" y="4297503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804321" y="2256354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804197" y="4873762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6A5AA5-BDBC-4DBF-AFC2-6EA7EB148E02}" type="datetime1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12/17/2022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4F90D-2785-449A-BBB4-A006DD81FFE8}" type="slidenum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‹#›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2776426236"/>
      </p:ext>
    </p:extLst>
  </p:cSld>
  <p:clrMapOvr>
    <a:masterClrMapping/>
  </p:clrMapOvr>
</p:sldLayout>
</file>

<file path=ppt/slideLayouts/slideLayout3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8C2CB0-69C0-4F58-977A-7605865A9BA0}" type="datetime1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12/17/2022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4F90D-2785-449A-BBB4-A006DD81FFE8}" type="slidenum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‹#›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2960945068"/>
      </p:ext>
    </p:extLst>
  </p:cSld>
  <p:clrMapOvr>
    <a:masterClrMapping/>
  </p:clrMapOvr>
</p:sldLayout>
</file>

<file path=ppt/slideLayouts/slideLayout3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1288F0-AF53-4587-9E90-195604901FE3}" type="datetime1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12/17/2022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4F90D-2785-449A-BBB4-A006DD81FFE8}" type="slidenum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‹#›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371107540"/>
      </p:ext>
    </p:extLst>
  </p:cSld>
  <p:clrMapOvr>
    <a:masterClrMapping/>
  </p:clrMapOvr>
</p:sldLayout>
</file>

<file path=ppt/slideLayouts/slideLayout3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09800" y="4464028"/>
            <a:ext cx="9144000" cy="1641490"/>
          </a:xfrm>
        </p:spPr>
        <p:txBody>
          <a:bodyPr wrap="none" anchor="t">
            <a:normAutofit/>
          </a:bodyPr>
          <a:lstStyle>
            <a:lvl1pPr algn="r">
              <a:defRPr sz="9600" b="0" spc="-300">
                <a:gradFill flip="none" rotWithShape="1">
                  <a:gsLst>
                    <a:gs pos="32000">
                      <a:schemeClr val="tx1">
                        <a:lumMod val="89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8100000" scaled="1"/>
                  <a:tileRect/>
                </a:gradFill>
                <a:effectLst>
                  <a:outerShdw blurRad="469900" dist="342900" dir="5400000" sy="-20000" rotWithShape="0">
                    <a:prstClr val="black">
                      <a:alpha val="66000"/>
                    </a:prstClr>
                  </a:outerShdw>
                </a:effectLst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09799" y="3694375"/>
            <a:ext cx="9144000" cy="754025"/>
          </a:xfrm>
        </p:spPr>
        <p:txBody>
          <a:bodyPr anchor="b">
            <a:normAutofit/>
          </a:bodyPr>
          <a:lstStyle>
            <a:lvl1pPr marL="0" indent="0" algn="r">
              <a:buNone/>
              <a:defRPr sz="3200" b="0">
                <a:gradFill flip="none" rotWithShape="1"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F7973D-5F91-45A7-894F-8A630ECD3B97}" type="datetime1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12/17/2022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320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fld id="{AD44F90D-2785-449A-BBB4-A006DD81FFE8}" type="slidenum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‹#›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731969211"/>
      </p:ext>
    </p:extLst>
  </p:cSld>
  <p:clrMapOvr>
    <a:masterClrMapping/>
  </p:clrMapOvr>
</p:sldLayout>
</file>

<file path=ppt/slideLayouts/slideLayout31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1120000" y="365126"/>
            <a:ext cx="10233800" cy="562338"/>
          </a:xfrm>
        </p:spPr>
        <p:txBody>
          <a:bodyPr>
            <a:normAutofit/>
          </a:bodyPr>
          <a:lstStyle>
            <a:lvl1pPr algn="r" rtl="1">
              <a:defRPr sz="2800" b="1">
                <a:cs typeface="B Nazanin" panose="00000400000000000000" pitchFamily="2" charset="-78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20000" y="1175657"/>
            <a:ext cx="10233800" cy="5001306"/>
          </a:xfrm>
        </p:spPr>
        <p:txBody>
          <a:bodyPr>
            <a:normAutofit/>
          </a:bodyPr>
          <a:lstStyle>
            <a:lvl1pPr algn="r" rtl="1">
              <a:defRPr sz="2400">
                <a:cs typeface="B Nazanin" panose="00000400000000000000" pitchFamily="2" charset="-78"/>
              </a:defRPr>
            </a:lvl1pPr>
            <a:lvl2pPr algn="r" rtl="1">
              <a:defRPr sz="2400">
                <a:cs typeface="B Nazanin" panose="00000400000000000000" pitchFamily="2" charset="-78"/>
              </a:defRPr>
            </a:lvl2pPr>
            <a:lvl3pPr algn="r" rtl="1">
              <a:defRPr sz="2400">
                <a:cs typeface="B Nazanin" panose="00000400000000000000" pitchFamily="2" charset="-78"/>
              </a:defRPr>
            </a:lvl3pPr>
            <a:lvl4pPr algn="r" rtl="1">
              <a:defRPr sz="2400">
                <a:cs typeface="B Nazanin" panose="00000400000000000000" pitchFamily="2" charset="-78"/>
              </a:defRPr>
            </a:lvl4pPr>
            <a:lvl5pPr algn="r" rtl="1">
              <a:defRPr sz="2400">
                <a:cs typeface="B Nazanin" panose="00000400000000000000" pitchFamily="2" charset="-78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6BBF22-5A10-4F94-820C-372A41A776DB}" type="datetime1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12/17/2022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320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fld id="{AD44F90D-2785-449A-BBB4-A006DD81FFE8}" type="slidenum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‹#›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2741089782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20000" y="1825625"/>
            <a:ext cx="5025216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19840" y="1825625"/>
            <a:ext cx="503396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6E05AC-8E99-4CF4-891B-92669B0B3531}" type="datetime1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12/17/2022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4F90D-2785-449A-BBB4-A006DD81FFE8}" type="slidenum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‹#›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384443477"/>
      </p:ext>
    </p:extLst>
  </p:cSld>
  <p:clrMapOvr>
    <a:masterClrMapping/>
  </p:clrMapOvr>
</p:sldLayout>
</file>

<file path=ppt/slideLayouts/slideLayout32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854532" y="4464028"/>
            <a:ext cx="9144000" cy="1641490"/>
          </a:xfrm>
        </p:spPr>
        <p:txBody>
          <a:bodyPr wrap="none" anchor="t">
            <a:normAutofit/>
          </a:bodyPr>
          <a:lstStyle>
            <a:lvl1pPr algn="l">
              <a:defRPr sz="9600" b="0" spc="-300">
                <a:gradFill flip="none" rotWithShape="1">
                  <a:gsLst>
                    <a:gs pos="32000">
                      <a:schemeClr val="tx1">
                        <a:lumMod val="89000"/>
                      </a:schemeClr>
                    </a:gs>
                    <a:gs pos="0">
                      <a:schemeClr val="bg1">
                        <a:lumMod val="47000"/>
                        <a:lumOff val="53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8100000" scaled="1"/>
                  <a:tileRect/>
                </a:gradFill>
                <a:effectLst>
                  <a:outerShdw blurRad="469900" dist="342900" dir="5400000" sy="-20000" rotWithShape="0">
                    <a:prstClr val="black">
                      <a:alpha val="66000"/>
                    </a:prstClr>
                  </a:outerShdw>
                </a:effectLst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854532" y="3693674"/>
            <a:ext cx="9144000" cy="754025"/>
          </a:xfrm>
        </p:spPr>
        <p:txBody>
          <a:bodyPr anchor="b">
            <a:normAutofit/>
          </a:bodyPr>
          <a:lstStyle>
            <a:lvl1pPr marL="0" indent="0" algn="l">
              <a:buNone/>
              <a:defRPr sz="3200" b="0">
                <a:gradFill flip="none" rotWithShape="1"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872822-49B9-4ABD-A87C-7B800C2FEC8C}" type="datetime1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12/17/2022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4F90D-2785-449A-BBB4-A006DD81FFE8}" type="slidenum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‹#›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3568381271"/>
      </p:ext>
    </p:extLst>
  </p:cSld>
  <p:clrMapOvr>
    <a:masterClrMapping/>
  </p:clrMapOvr>
</p:sldLayout>
</file>

<file path=ppt/slideLayouts/slideLayout3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20000" y="1825625"/>
            <a:ext cx="5025216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19840" y="1825625"/>
            <a:ext cx="503396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6E05AC-8E99-4CF4-891B-92669B0B3531}" type="datetime1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12/17/2022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4F90D-2785-449A-BBB4-A006DD81FFE8}" type="slidenum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‹#›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4128205385"/>
      </p:ext>
    </p:extLst>
  </p:cSld>
  <p:clrMapOvr>
    <a:masterClrMapping/>
  </p:clrMapOvr>
</p:sldLayout>
</file>

<file path=ppt/slideLayouts/slideLayout32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20000" y="1681163"/>
            <a:ext cx="5025216" cy="823912"/>
          </a:xfrm>
        </p:spPr>
        <p:txBody>
          <a:bodyPr anchor="b"/>
          <a:lstStyle>
            <a:lvl1pPr marL="0" indent="0">
              <a:buNone/>
              <a:defRPr sz="24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20000" y="2505075"/>
            <a:ext cx="5025216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19840" y="1681163"/>
            <a:ext cx="5035548" cy="823912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</a:lstStyle>
          <a:p>
            <a:pPr marL="0" lvl="0" indent="0"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19840" y="2505075"/>
            <a:ext cx="503554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CF8FC9-6761-4E5D-A32F-6BEFD3D76A82}" type="datetime1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12/17/2022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4F90D-2785-449A-BBB4-A006DD81FFE8}" type="slidenum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‹#›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91152092"/>
      </p:ext>
    </p:extLst>
  </p:cSld>
  <p:clrMapOvr>
    <a:masterClrMapping/>
  </p:clrMapOvr>
</p:sldLayout>
</file>

<file path=ppt/slideLayouts/slideLayout3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36FF0B-EEA6-4C8C-AC6B-ECB1BEE634EB}" type="datetime1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12/17/2022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4F90D-2785-449A-BBB4-A006DD81FFE8}" type="slidenum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‹#›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245085082"/>
      </p:ext>
    </p:extLst>
  </p:cSld>
  <p:clrMapOvr>
    <a:masterClrMapping/>
  </p:clrMapOvr>
</p:sldLayout>
</file>

<file path=ppt/slideLayouts/slideLayout3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020B6F-12BD-4E43-AFD8-325146D9A639}" type="datetime1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12/17/2022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4F90D-2785-449A-BBB4-A006DD81FFE8}" type="slidenum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‹#›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582822039"/>
      </p:ext>
    </p:extLst>
  </p:cSld>
  <p:clrMapOvr>
    <a:masterClrMapping/>
  </p:clrMapOvr>
</p:sldLayout>
</file>

<file path=ppt/slideLayouts/slideLayout32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20000" y="2057400"/>
            <a:ext cx="3652025" cy="3811588"/>
          </a:xfrm>
        </p:spPr>
        <p:txBody>
          <a:bodyPr/>
          <a:lstStyle>
            <a:lvl1pPr marL="0" indent="0">
              <a:buNone/>
              <a:defRPr sz="160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1"/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7D5D26-D600-46A4-B70B-CD19CC20625C}" type="datetime1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12/17/2022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4F90D-2785-449A-BBB4-A006DD81FFE8}" type="slidenum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‹#›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2856241944"/>
      </p:ext>
    </p:extLst>
  </p:cSld>
  <p:clrMapOvr>
    <a:masterClrMapping/>
  </p:clrMapOvr>
</p:sldLayout>
</file>

<file path=ppt/slideLayouts/slideLayout32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20000" y="2057400"/>
            <a:ext cx="3652025" cy="3811588"/>
          </a:xfrm>
        </p:spPr>
        <p:txBody>
          <a:bodyPr/>
          <a:lstStyle>
            <a:lvl1pPr marL="0" indent="0">
              <a:buNone/>
              <a:defRPr sz="160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1"/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E7BAE-33CF-4DB8-B2ED-9ED4CE687B6A}" type="datetime1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12/17/2022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4F90D-2785-449A-BBB4-A006DD81FFE8}" type="slidenum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‹#›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2953411118"/>
      </p:ext>
    </p:extLst>
  </p:cSld>
  <p:clrMapOvr>
    <a:masterClrMapping/>
  </p:clrMapOvr>
</p:sldLayout>
</file>

<file path=ppt/slideLayouts/slideLayout3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367160"/>
            <a:ext cx="10515600" cy="81935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39788" y="987425"/>
            <a:ext cx="10515600" cy="337973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5186516"/>
            <a:ext cx="10514012" cy="682472"/>
          </a:xfrm>
        </p:spPr>
        <p:txBody>
          <a:bodyPr/>
          <a:lstStyle>
            <a:lvl1pPr marL="0" indent="0">
              <a:buNone/>
              <a:defRPr sz="160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1"/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6D8B45-1363-4595-B47D-AB95E3300633}" type="datetime1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12/17/2022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4F90D-2785-449A-BBB4-A006DD81FFE8}" type="slidenum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‹#›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232082369"/>
      </p:ext>
    </p:extLst>
  </p:cSld>
  <p:clrMapOvr>
    <a:masterClrMapping/>
  </p:clrMapOvr>
</p:sldLayout>
</file>

<file path=ppt/slideLayouts/slideLayout3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353434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4489399"/>
            <a:ext cx="10514012" cy="1501826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D89FF4-D0D3-43A7-BB55-E16E4DA5ED9D}" type="datetime1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12/17/2022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4F90D-2785-449A-BBB4-A006DD81FFE8}" type="slidenum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‹#›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1667209474"/>
      </p:ext>
    </p:extLst>
  </p:cSld>
  <p:clrMapOvr>
    <a:masterClrMapping/>
  </p:clrMapOvr>
</p:sldLayout>
</file>

<file path=ppt/slideLayouts/slideLayout3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365125"/>
            <a:ext cx="9302752" cy="2992904"/>
          </a:xfrm>
        </p:spPr>
        <p:txBody>
          <a:bodyPr anchor="ctr"/>
          <a:lstStyle>
            <a:lvl1pPr>
              <a:defRPr sz="4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365557"/>
            <a:ext cx="8752299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8200" y="4501729"/>
            <a:ext cx="10512424" cy="1489496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23FA4D-712A-44FD-8AD0-9904367C6967}" type="datetime1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12/17/2022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4F90D-2785-449A-BBB4-A006DD81FFE8}" type="slidenum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‹#›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111044" y="78682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defTabSz="457200"/>
            <a:r>
              <a:rPr lang="en-US" sz="8000" dirty="0">
                <a:solidFill>
                  <a:prstClr val="white"/>
                </a:solidFill>
                <a:effectLst/>
              </a:rPr>
              <a:t>“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437812" y="274320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algn="r" defTabSz="457200"/>
            <a:r>
              <a:rPr lang="en-US" sz="8000" dirty="0">
                <a:solidFill>
                  <a:prstClr val="white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191861132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20000" y="1681163"/>
            <a:ext cx="5025216" cy="823912"/>
          </a:xfrm>
        </p:spPr>
        <p:txBody>
          <a:bodyPr anchor="b"/>
          <a:lstStyle>
            <a:lvl1pPr marL="0" indent="0">
              <a:buNone/>
              <a:defRPr sz="24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20000" y="2505075"/>
            <a:ext cx="5025216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19840" y="1681163"/>
            <a:ext cx="5035548" cy="823912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</a:lstStyle>
          <a:p>
            <a:pPr marL="0" lvl="0" indent="0"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19840" y="2505075"/>
            <a:ext cx="503554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CF8FC9-6761-4E5D-A32F-6BEFD3D76A82}" type="datetime1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12/17/2022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4F90D-2785-449A-BBB4-A006DD81FFE8}" type="slidenum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‹#›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1465182995"/>
      </p:ext>
    </p:extLst>
  </p:cSld>
  <p:clrMapOvr>
    <a:masterClrMapping/>
  </p:clrMapOvr>
</p:sldLayout>
</file>

<file path=ppt/slideLayouts/slideLayout3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2326967"/>
            <a:ext cx="10515600" cy="2511835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4850581"/>
            <a:ext cx="10514012" cy="1140644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6F6BCB-90FB-4E2E-9782-2F0160158157}" type="datetime1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12/17/2022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4F90D-2785-449A-BBB4-A006DD81FFE8}" type="slidenum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‹#›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1843880739"/>
      </p:ext>
    </p:extLst>
  </p:cSld>
  <p:clrMapOvr>
    <a:masterClrMapping/>
  </p:clrMapOvr>
</p:sldLayout>
</file>

<file path=ppt/slideLayouts/slideLayout3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1337282" y="188595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1356798" y="257175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87994" y="1885950"/>
            <a:ext cx="2936241" cy="576262"/>
          </a:xfrm>
        </p:spPr>
        <p:txBody>
          <a:bodyPr vert="horz" lIns="91440" tIns="45720" rIns="91440" bIns="45720" rtlCol="0" anchor="b">
            <a:noAutofit/>
          </a:bodyPr>
          <a:lstStyle>
            <a:lvl1pPr>
              <a:buNone/>
              <a:defRPr lang="en-US" sz="24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</a:lstStyle>
          <a:p>
            <a:pPr marL="0" lvl="0" indent="0"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77441" y="257175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29035" y="1885950"/>
            <a:ext cx="2932113" cy="576262"/>
          </a:xfrm>
        </p:spPr>
        <p:txBody>
          <a:bodyPr vert="horz" lIns="91440" tIns="45720" rIns="91440" bIns="45720" rtlCol="0" anchor="b">
            <a:noAutofit/>
          </a:bodyPr>
          <a:lstStyle>
            <a:lvl1pPr>
              <a:buNone/>
              <a:defRPr lang="en-US" sz="2400" b="0" dirty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</a:lstStyle>
          <a:p>
            <a:pPr marL="0" lvl="0" indent="0"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29035" y="257175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4D8BF1-4B23-4D83-8A60-84E1CF61AF1B}" type="datetime1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12/17/2022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4F90D-2785-449A-BBB4-A006DD81FFE8}" type="slidenum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‹#›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1346693947"/>
      </p:ext>
    </p:extLst>
  </p:cSld>
  <p:clrMapOvr>
    <a:masterClrMapping/>
  </p:clrMapOvr>
</p:sldLayout>
</file>

<file path=ppt/slideLayouts/slideLayout3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1332085" y="4297503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332085" y="2256354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1332085" y="4873765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68997" y="4297503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568996" y="2256354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567644" y="4873764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04322" y="4297503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804321" y="2256354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804197" y="4873762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6A5AA5-BDBC-4DBF-AFC2-6EA7EB148E02}" type="datetime1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12/17/2022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4F90D-2785-449A-BBB4-A006DD81FFE8}" type="slidenum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‹#›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921840161"/>
      </p:ext>
    </p:extLst>
  </p:cSld>
  <p:clrMapOvr>
    <a:masterClrMapping/>
  </p:clrMapOvr>
</p:sldLayout>
</file>

<file path=ppt/slideLayouts/slideLayout3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8C2CB0-69C0-4F58-977A-7605865A9BA0}" type="datetime1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12/17/2022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4F90D-2785-449A-BBB4-A006DD81FFE8}" type="slidenum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‹#›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704475070"/>
      </p:ext>
    </p:extLst>
  </p:cSld>
  <p:clrMapOvr>
    <a:masterClrMapping/>
  </p:clrMapOvr>
</p:sldLayout>
</file>

<file path=ppt/slideLayouts/slideLayout3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1288F0-AF53-4587-9E90-195604901FE3}" type="datetime1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12/17/2022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4F90D-2785-449A-BBB4-A006DD81FFE8}" type="slidenum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‹#›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4021600835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36FF0B-EEA6-4C8C-AC6B-ECB1BEE634EB}" type="datetime1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12/17/2022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4F90D-2785-449A-BBB4-A006DD81FFE8}" type="slidenum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‹#›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1720106787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020B6F-12BD-4E43-AFD8-325146D9A639}" type="datetime1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12/17/2022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4F90D-2785-449A-BBB4-A006DD81FFE8}" type="slidenum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‹#›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2697092986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20000" y="2057400"/>
            <a:ext cx="3652025" cy="3811588"/>
          </a:xfrm>
        </p:spPr>
        <p:txBody>
          <a:bodyPr/>
          <a:lstStyle>
            <a:lvl1pPr marL="0" indent="0">
              <a:buNone/>
              <a:defRPr sz="160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1"/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7D5D26-D600-46A4-B70B-CD19CC20625C}" type="datetime1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12/17/2022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4F90D-2785-449A-BBB4-A006DD81FFE8}" type="slidenum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‹#›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1571754782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20000" y="2057400"/>
            <a:ext cx="3652025" cy="3811588"/>
          </a:xfrm>
        </p:spPr>
        <p:txBody>
          <a:bodyPr/>
          <a:lstStyle>
            <a:lvl1pPr marL="0" indent="0">
              <a:buNone/>
              <a:defRPr sz="160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1"/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E7BAE-33CF-4DB8-B2ED-9ED4CE687B6A}" type="datetime1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12/17/2022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4F90D-2785-449A-BBB4-A006DD81FFE8}" type="slidenum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‹#›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2464788963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367160"/>
            <a:ext cx="10515600" cy="81935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39788" y="987425"/>
            <a:ext cx="10515600" cy="337973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5186516"/>
            <a:ext cx="10514012" cy="682472"/>
          </a:xfrm>
        </p:spPr>
        <p:txBody>
          <a:bodyPr/>
          <a:lstStyle>
            <a:lvl1pPr marL="0" indent="0">
              <a:buNone/>
              <a:defRPr sz="160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1"/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6D8B45-1363-4595-B47D-AB95E3300633}" type="datetime1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12/17/2022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4F90D-2785-449A-BBB4-A006DD81FFE8}" type="slidenum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‹#›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2380935677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353434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4489399"/>
            <a:ext cx="10514012" cy="1501826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D89FF4-D0D3-43A7-BB55-E16E4DA5ED9D}" type="datetime1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12/17/2022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4F90D-2785-449A-BBB4-A006DD81FFE8}" type="slidenum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‹#›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5092824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20000" y="1825625"/>
            <a:ext cx="5025216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19840" y="1825625"/>
            <a:ext cx="503396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6E05AC-8E99-4CF4-891B-92669B0B3531}" type="datetime1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12/17/2022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4F90D-2785-449A-BBB4-A006DD81FFE8}" type="slidenum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‹#›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310479048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365125"/>
            <a:ext cx="9302752" cy="2992904"/>
          </a:xfrm>
        </p:spPr>
        <p:txBody>
          <a:bodyPr anchor="ctr"/>
          <a:lstStyle>
            <a:lvl1pPr>
              <a:defRPr sz="4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365557"/>
            <a:ext cx="8752299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8200" y="4501729"/>
            <a:ext cx="10512424" cy="1489496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23FA4D-712A-44FD-8AD0-9904367C6967}" type="datetime1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12/17/2022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4F90D-2785-449A-BBB4-A006DD81FFE8}" type="slidenum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‹#›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111044" y="78682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defTabSz="457200"/>
            <a:r>
              <a:rPr lang="en-US" sz="8000" dirty="0">
                <a:solidFill>
                  <a:prstClr val="white"/>
                </a:solidFill>
                <a:effectLst/>
              </a:rPr>
              <a:t>“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437812" y="274320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algn="r" defTabSz="457200"/>
            <a:r>
              <a:rPr lang="en-US" sz="8000" dirty="0">
                <a:solidFill>
                  <a:prstClr val="white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191281378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2326967"/>
            <a:ext cx="10515600" cy="2511835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4850581"/>
            <a:ext cx="10514012" cy="1140644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6F6BCB-90FB-4E2E-9782-2F0160158157}" type="datetime1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12/17/2022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4F90D-2785-449A-BBB4-A006DD81FFE8}" type="slidenum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‹#›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3156321754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1337282" y="188595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1356798" y="257175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87994" y="1885950"/>
            <a:ext cx="2936241" cy="576262"/>
          </a:xfrm>
        </p:spPr>
        <p:txBody>
          <a:bodyPr vert="horz" lIns="91440" tIns="45720" rIns="91440" bIns="45720" rtlCol="0" anchor="b">
            <a:noAutofit/>
          </a:bodyPr>
          <a:lstStyle>
            <a:lvl1pPr>
              <a:buNone/>
              <a:defRPr lang="en-US" sz="24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</a:lstStyle>
          <a:p>
            <a:pPr marL="0" lvl="0" indent="0"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77441" y="257175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29035" y="1885950"/>
            <a:ext cx="2932113" cy="576262"/>
          </a:xfrm>
        </p:spPr>
        <p:txBody>
          <a:bodyPr vert="horz" lIns="91440" tIns="45720" rIns="91440" bIns="45720" rtlCol="0" anchor="b">
            <a:noAutofit/>
          </a:bodyPr>
          <a:lstStyle>
            <a:lvl1pPr>
              <a:buNone/>
              <a:defRPr lang="en-US" sz="2400" b="0" dirty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</a:lstStyle>
          <a:p>
            <a:pPr marL="0" lvl="0" indent="0"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29035" y="257175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4D8BF1-4B23-4D83-8A60-84E1CF61AF1B}" type="datetime1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12/17/2022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4F90D-2785-449A-BBB4-A006DD81FFE8}" type="slidenum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‹#›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4185442274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1332085" y="4297503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332085" y="2256354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1332085" y="4873765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68997" y="4297503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568996" y="2256354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567644" y="4873764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04322" y="4297503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804321" y="2256354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804197" y="4873762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6A5AA5-BDBC-4DBF-AFC2-6EA7EB148E02}" type="datetime1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12/17/2022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4F90D-2785-449A-BBB4-A006DD81FFE8}" type="slidenum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‹#›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24802799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8C2CB0-69C0-4F58-977A-7605865A9BA0}" type="datetime1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12/17/2022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4F90D-2785-449A-BBB4-A006DD81FFE8}" type="slidenum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‹#›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2458043440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1288F0-AF53-4587-9E90-195604901FE3}" type="datetime1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12/17/2022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4F90D-2785-449A-BBB4-A006DD81FFE8}" type="slidenum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‹#›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4090949168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09800" y="4464028"/>
            <a:ext cx="9144000" cy="1641490"/>
          </a:xfrm>
        </p:spPr>
        <p:txBody>
          <a:bodyPr wrap="none" anchor="t">
            <a:normAutofit/>
          </a:bodyPr>
          <a:lstStyle>
            <a:lvl1pPr algn="r">
              <a:defRPr sz="9600" b="0" spc="-300">
                <a:gradFill flip="none" rotWithShape="1">
                  <a:gsLst>
                    <a:gs pos="32000">
                      <a:schemeClr val="tx1">
                        <a:lumMod val="89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8100000" scaled="1"/>
                  <a:tileRect/>
                </a:gradFill>
                <a:effectLst>
                  <a:outerShdw blurRad="469900" dist="342900" dir="5400000" sy="-20000" rotWithShape="0">
                    <a:prstClr val="black">
                      <a:alpha val="66000"/>
                    </a:prstClr>
                  </a:outerShdw>
                </a:effectLst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09799" y="3694375"/>
            <a:ext cx="9144000" cy="754025"/>
          </a:xfrm>
        </p:spPr>
        <p:txBody>
          <a:bodyPr anchor="b">
            <a:normAutofit/>
          </a:bodyPr>
          <a:lstStyle>
            <a:lvl1pPr marL="0" indent="0" algn="r">
              <a:buNone/>
              <a:defRPr sz="3200" b="0">
                <a:gradFill flip="none" rotWithShape="1"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F7973D-5F91-45A7-894F-8A630ECD3B97}" type="datetime1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12/17/2022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320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fld id="{AD44F90D-2785-449A-BBB4-A006DD81FFE8}" type="slidenum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‹#›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1097300970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1120000" y="365126"/>
            <a:ext cx="10233800" cy="562338"/>
          </a:xfrm>
        </p:spPr>
        <p:txBody>
          <a:bodyPr>
            <a:normAutofit/>
          </a:bodyPr>
          <a:lstStyle>
            <a:lvl1pPr algn="r" rtl="1">
              <a:defRPr sz="2800" b="1">
                <a:cs typeface="B Nazanin" panose="00000400000000000000" pitchFamily="2" charset="-78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20000" y="1175657"/>
            <a:ext cx="10233800" cy="5001306"/>
          </a:xfrm>
        </p:spPr>
        <p:txBody>
          <a:bodyPr>
            <a:normAutofit/>
          </a:bodyPr>
          <a:lstStyle>
            <a:lvl1pPr algn="r" rtl="1">
              <a:defRPr sz="2400">
                <a:cs typeface="B Nazanin" panose="00000400000000000000" pitchFamily="2" charset="-78"/>
              </a:defRPr>
            </a:lvl1pPr>
            <a:lvl2pPr algn="r" rtl="1">
              <a:defRPr sz="2400">
                <a:cs typeface="B Nazanin" panose="00000400000000000000" pitchFamily="2" charset="-78"/>
              </a:defRPr>
            </a:lvl2pPr>
            <a:lvl3pPr algn="r" rtl="1">
              <a:defRPr sz="2400">
                <a:cs typeface="B Nazanin" panose="00000400000000000000" pitchFamily="2" charset="-78"/>
              </a:defRPr>
            </a:lvl3pPr>
            <a:lvl4pPr algn="r" rtl="1">
              <a:defRPr sz="2400">
                <a:cs typeface="B Nazanin" panose="00000400000000000000" pitchFamily="2" charset="-78"/>
              </a:defRPr>
            </a:lvl4pPr>
            <a:lvl5pPr algn="r" rtl="1">
              <a:defRPr sz="2400">
                <a:cs typeface="B Nazanin" panose="00000400000000000000" pitchFamily="2" charset="-78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6BBF22-5A10-4F94-820C-372A41A776DB}" type="datetime1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12/17/2022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320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fld id="{AD44F90D-2785-449A-BBB4-A006DD81FFE8}" type="slidenum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‹#›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1218078697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854532" y="4464028"/>
            <a:ext cx="9144000" cy="1641490"/>
          </a:xfrm>
        </p:spPr>
        <p:txBody>
          <a:bodyPr wrap="none" anchor="t">
            <a:normAutofit/>
          </a:bodyPr>
          <a:lstStyle>
            <a:lvl1pPr algn="l">
              <a:defRPr sz="9600" b="0" spc="-300">
                <a:gradFill flip="none" rotWithShape="1">
                  <a:gsLst>
                    <a:gs pos="32000">
                      <a:schemeClr val="tx1">
                        <a:lumMod val="89000"/>
                      </a:schemeClr>
                    </a:gs>
                    <a:gs pos="0">
                      <a:schemeClr val="bg1">
                        <a:lumMod val="47000"/>
                        <a:lumOff val="53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8100000" scaled="1"/>
                  <a:tileRect/>
                </a:gradFill>
                <a:effectLst>
                  <a:outerShdw blurRad="469900" dist="342900" dir="5400000" sy="-20000" rotWithShape="0">
                    <a:prstClr val="black">
                      <a:alpha val="66000"/>
                    </a:prstClr>
                  </a:outerShdw>
                </a:effectLst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854532" y="3693674"/>
            <a:ext cx="9144000" cy="754025"/>
          </a:xfrm>
        </p:spPr>
        <p:txBody>
          <a:bodyPr anchor="b">
            <a:normAutofit/>
          </a:bodyPr>
          <a:lstStyle>
            <a:lvl1pPr marL="0" indent="0" algn="l">
              <a:buNone/>
              <a:defRPr sz="3200" b="0">
                <a:gradFill flip="none" rotWithShape="1"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872822-49B9-4ABD-A87C-7B800C2FEC8C}" type="datetime1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12/17/2022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4F90D-2785-449A-BBB4-A006DD81FFE8}" type="slidenum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‹#›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3630876277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20000" y="1825625"/>
            <a:ext cx="5025216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19840" y="1825625"/>
            <a:ext cx="503396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6E05AC-8E99-4CF4-891B-92669B0B3531}" type="datetime1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12/17/2022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4F90D-2785-449A-BBB4-A006DD81FFE8}" type="slidenum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‹#›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15934953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20000" y="1681163"/>
            <a:ext cx="5025216" cy="823912"/>
          </a:xfrm>
        </p:spPr>
        <p:txBody>
          <a:bodyPr anchor="b"/>
          <a:lstStyle>
            <a:lvl1pPr marL="0" indent="0">
              <a:buNone/>
              <a:defRPr sz="24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20000" y="2505075"/>
            <a:ext cx="5025216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19840" y="1681163"/>
            <a:ext cx="5035548" cy="823912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</a:lstStyle>
          <a:p>
            <a:pPr marL="0" lvl="0" indent="0"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19840" y="2505075"/>
            <a:ext cx="503554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CF8FC9-6761-4E5D-A32F-6BEFD3D76A82}" type="datetime1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12/17/2022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4F90D-2785-449A-BBB4-A006DD81FFE8}" type="slidenum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‹#›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3005959942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20000" y="1681163"/>
            <a:ext cx="5025216" cy="823912"/>
          </a:xfrm>
        </p:spPr>
        <p:txBody>
          <a:bodyPr anchor="b"/>
          <a:lstStyle>
            <a:lvl1pPr marL="0" indent="0">
              <a:buNone/>
              <a:defRPr sz="24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20000" y="2505075"/>
            <a:ext cx="5025216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19840" y="1681163"/>
            <a:ext cx="5035548" cy="823912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</a:lstStyle>
          <a:p>
            <a:pPr marL="0" lvl="0" indent="0"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19840" y="2505075"/>
            <a:ext cx="503554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CF8FC9-6761-4E5D-A32F-6BEFD3D76A82}" type="datetime1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12/17/2022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4F90D-2785-449A-BBB4-A006DD81FFE8}" type="slidenum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‹#›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2883389596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36FF0B-EEA6-4C8C-AC6B-ECB1BEE634EB}" type="datetime1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12/17/2022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4F90D-2785-449A-BBB4-A006DD81FFE8}" type="slidenum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‹#›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2539069219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020B6F-12BD-4E43-AFD8-325146D9A639}" type="datetime1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12/17/2022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4F90D-2785-449A-BBB4-A006DD81FFE8}" type="slidenum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‹#›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3718617316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20000" y="2057400"/>
            <a:ext cx="3652025" cy="3811588"/>
          </a:xfrm>
        </p:spPr>
        <p:txBody>
          <a:bodyPr/>
          <a:lstStyle>
            <a:lvl1pPr marL="0" indent="0">
              <a:buNone/>
              <a:defRPr sz="160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1"/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7D5D26-D600-46A4-B70B-CD19CC20625C}" type="datetime1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12/17/2022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4F90D-2785-449A-BBB4-A006DD81FFE8}" type="slidenum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‹#›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1365850205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20000" y="2057400"/>
            <a:ext cx="3652025" cy="3811588"/>
          </a:xfrm>
        </p:spPr>
        <p:txBody>
          <a:bodyPr/>
          <a:lstStyle>
            <a:lvl1pPr marL="0" indent="0">
              <a:buNone/>
              <a:defRPr sz="160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1"/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E7BAE-33CF-4DB8-B2ED-9ED4CE687B6A}" type="datetime1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12/17/2022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4F90D-2785-449A-BBB4-A006DD81FFE8}" type="slidenum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‹#›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3440338779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367160"/>
            <a:ext cx="10515600" cy="81935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39788" y="987425"/>
            <a:ext cx="10515600" cy="337973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5186516"/>
            <a:ext cx="10514012" cy="682472"/>
          </a:xfrm>
        </p:spPr>
        <p:txBody>
          <a:bodyPr/>
          <a:lstStyle>
            <a:lvl1pPr marL="0" indent="0">
              <a:buNone/>
              <a:defRPr sz="160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1"/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6D8B45-1363-4595-B47D-AB95E3300633}" type="datetime1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12/17/2022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4F90D-2785-449A-BBB4-A006DD81FFE8}" type="slidenum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‹#›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3711284240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353434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4489399"/>
            <a:ext cx="10514012" cy="1501826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D89FF4-D0D3-43A7-BB55-E16E4DA5ED9D}" type="datetime1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12/17/2022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4F90D-2785-449A-BBB4-A006DD81FFE8}" type="slidenum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‹#›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355323349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365125"/>
            <a:ext cx="9302752" cy="2992904"/>
          </a:xfrm>
        </p:spPr>
        <p:txBody>
          <a:bodyPr anchor="ctr"/>
          <a:lstStyle>
            <a:lvl1pPr>
              <a:defRPr sz="4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365557"/>
            <a:ext cx="8752299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8200" y="4501729"/>
            <a:ext cx="10512424" cy="1489496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23FA4D-712A-44FD-8AD0-9904367C6967}" type="datetime1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12/17/2022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4F90D-2785-449A-BBB4-A006DD81FFE8}" type="slidenum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‹#›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111044" y="78682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defTabSz="457200"/>
            <a:r>
              <a:rPr lang="en-US" sz="8000" dirty="0">
                <a:solidFill>
                  <a:prstClr val="white"/>
                </a:solidFill>
                <a:effectLst/>
              </a:rPr>
              <a:t>“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437812" y="274320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algn="r" defTabSz="457200"/>
            <a:r>
              <a:rPr lang="en-US" sz="8000" dirty="0">
                <a:solidFill>
                  <a:prstClr val="white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177906594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2326967"/>
            <a:ext cx="10515600" cy="2511835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4850581"/>
            <a:ext cx="10514012" cy="1140644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6F6BCB-90FB-4E2E-9782-2F0160158157}" type="datetime1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12/17/2022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4F90D-2785-449A-BBB4-A006DD81FFE8}" type="slidenum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‹#›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2128544479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1337282" y="188595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1356798" y="257175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87994" y="1885950"/>
            <a:ext cx="2936241" cy="576262"/>
          </a:xfrm>
        </p:spPr>
        <p:txBody>
          <a:bodyPr vert="horz" lIns="91440" tIns="45720" rIns="91440" bIns="45720" rtlCol="0" anchor="b">
            <a:noAutofit/>
          </a:bodyPr>
          <a:lstStyle>
            <a:lvl1pPr>
              <a:buNone/>
              <a:defRPr lang="en-US" sz="24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</a:lstStyle>
          <a:p>
            <a:pPr marL="0" lvl="0" indent="0"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77441" y="257175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29035" y="1885950"/>
            <a:ext cx="2932113" cy="576262"/>
          </a:xfrm>
        </p:spPr>
        <p:txBody>
          <a:bodyPr vert="horz" lIns="91440" tIns="45720" rIns="91440" bIns="45720" rtlCol="0" anchor="b">
            <a:noAutofit/>
          </a:bodyPr>
          <a:lstStyle>
            <a:lvl1pPr>
              <a:buNone/>
              <a:defRPr lang="en-US" sz="2400" b="0" dirty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</a:lstStyle>
          <a:p>
            <a:pPr marL="0" lvl="0" indent="0"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29035" y="257175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4D8BF1-4B23-4D83-8A60-84E1CF61AF1B}" type="datetime1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12/17/2022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4F90D-2785-449A-BBB4-A006DD81FFE8}" type="slidenum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‹#›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24342870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36FF0B-EEA6-4C8C-AC6B-ECB1BEE634EB}" type="datetime1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12/17/2022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4F90D-2785-449A-BBB4-A006DD81FFE8}" type="slidenum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‹#›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4274387899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1332085" y="4297503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332085" y="2256354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1332085" y="4873765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68997" y="4297503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568996" y="2256354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567644" y="4873764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04322" y="4297503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804321" y="2256354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804197" y="4873762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6A5AA5-BDBC-4DBF-AFC2-6EA7EB148E02}" type="datetime1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12/17/2022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4F90D-2785-449A-BBB4-A006DD81FFE8}" type="slidenum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‹#›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1266098679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8C2CB0-69C0-4F58-977A-7605865A9BA0}" type="datetime1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12/17/2022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4F90D-2785-449A-BBB4-A006DD81FFE8}" type="slidenum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‹#›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3157679247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1288F0-AF53-4587-9E90-195604901FE3}" type="datetime1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12/17/2022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4F90D-2785-449A-BBB4-A006DD81FFE8}" type="slidenum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‹#›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1094314019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09800" y="4464028"/>
            <a:ext cx="9144000" cy="1641490"/>
          </a:xfrm>
        </p:spPr>
        <p:txBody>
          <a:bodyPr wrap="none" anchor="t">
            <a:normAutofit/>
          </a:bodyPr>
          <a:lstStyle>
            <a:lvl1pPr algn="r">
              <a:defRPr sz="9600" b="0" spc="-300">
                <a:gradFill flip="none" rotWithShape="1">
                  <a:gsLst>
                    <a:gs pos="32000">
                      <a:schemeClr val="tx1">
                        <a:lumMod val="89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8100000" scaled="1"/>
                  <a:tileRect/>
                </a:gradFill>
                <a:effectLst>
                  <a:outerShdw blurRad="469900" dist="342900" dir="5400000" sy="-20000" rotWithShape="0">
                    <a:prstClr val="black">
                      <a:alpha val="66000"/>
                    </a:prstClr>
                  </a:outerShdw>
                </a:effectLst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09799" y="3694375"/>
            <a:ext cx="9144000" cy="754025"/>
          </a:xfrm>
        </p:spPr>
        <p:txBody>
          <a:bodyPr anchor="b">
            <a:normAutofit/>
          </a:bodyPr>
          <a:lstStyle>
            <a:lvl1pPr marL="0" indent="0" algn="r">
              <a:buNone/>
              <a:defRPr sz="3200" b="0">
                <a:gradFill flip="none" rotWithShape="1"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F7973D-5F91-45A7-894F-8A630ECD3B97}" type="datetime1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12/17/2022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320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fld id="{AD44F90D-2785-449A-BBB4-A006DD81FFE8}" type="slidenum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‹#›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1891511155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1120000" y="365126"/>
            <a:ext cx="10233800" cy="562338"/>
          </a:xfrm>
        </p:spPr>
        <p:txBody>
          <a:bodyPr>
            <a:normAutofit/>
          </a:bodyPr>
          <a:lstStyle>
            <a:lvl1pPr algn="r" rtl="1">
              <a:defRPr sz="2800" b="1">
                <a:cs typeface="B Nazanin" panose="00000400000000000000" pitchFamily="2" charset="-78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20000" y="1175657"/>
            <a:ext cx="10233800" cy="5001306"/>
          </a:xfrm>
        </p:spPr>
        <p:txBody>
          <a:bodyPr>
            <a:normAutofit/>
          </a:bodyPr>
          <a:lstStyle>
            <a:lvl1pPr algn="r" rtl="1">
              <a:defRPr sz="2400">
                <a:cs typeface="B Nazanin" panose="00000400000000000000" pitchFamily="2" charset="-78"/>
              </a:defRPr>
            </a:lvl1pPr>
            <a:lvl2pPr algn="r" rtl="1">
              <a:defRPr sz="2400">
                <a:cs typeface="B Nazanin" panose="00000400000000000000" pitchFamily="2" charset="-78"/>
              </a:defRPr>
            </a:lvl2pPr>
            <a:lvl3pPr algn="r" rtl="1">
              <a:defRPr sz="2400">
                <a:cs typeface="B Nazanin" panose="00000400000000000000" pitchFamily="2" charset="-78"/>
              </a:defRPr>
            </a:lvl3pPr>
            <a:lvl4pPr algn="r" rtl="1">
              <a:defRPr sz="2400">
                <a:cs typeface="B Nazanin" panose="00000400000000000000" pitchFamily="2" charset="-78"/>
              </a:defRPr>
            </a:lvl4pPr>
            <a:lvl5pPr algn="r" rtl="1">
              <a:defRPr sz="2400">
                <a:cs typeface="B Nazanin" panose="00000400000000000000" pitchFamily="2" charset="-78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6BBF22-5A10-4F94-820C-372A41A776DB}" type="datetime1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12/17/2022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320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fld id="{AD44F90D-2785-449A-BBB4-A006DD81FFE8}" type="slidenum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‹#›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128612473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854532" y="4464028"/>
            <a:ext cx="9144000" cy="1641490"/>
          </a:xfrm>
        </p:spPr>
        <p:txBody>
          <a:bodyPr wrap="none" anchor="t">
            <a:normAutofit/>
          </a:bodyPr>
          <a:lstStyle>
            <a:lvl1pPr algn="l">
              <a:defRPr sz="9600" b="0" spc="-300">
                <a:gradFill flip="none" rotWithShape="1">
                  <a:gsLst>
                    <a:gs pos="32000">
                      <a:schemeClr val="tx1">
                        <a:lumMod val="89000"/>
                      </a:schemeClr>
                    </a:gs>
                    <a:gs pos="0">
                      <a:schemeClr val="bg1">
                        <a:lumMod val="47000"/>
                        <a:lumOff val="53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8100000" scaled="1"/>
                  <a:tileRect/>
                </a:gradFill>
                <a:effectLst>
                  <a:outerShdw blurRad="469900" dist="342900" dir="5400000" sy="-20000" rotWithShape="0">
                    <a:prstClr val="black">
                      <a:alpha val="66000"/>
                    </a:prstClr>
                  </a:outerShdw>
                </a:effectLst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854532" y="3693674"/>
            <a:ext cx="9144000" cy="754025"/>
          </a:xfrm>
        </p:spPr>
        <p:txBody>
          <a:bodyPr anchor="b">
            <a:normAutofit/>
          </a:bodyPr>
          <a:lstStyle>
            <a:lvl1pPr marL="0" indent="0" algn="l">
              <a:buNone/>
              <a:defRPr sz="3200" b="0">
                <a:gradFill flip="none" rotWithShape="1"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872822-49B9-4ABD-A87C-7B800C2FEC8C}" type="datetime1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12/17/2022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4F90D-2785-449A-BBB4-A006DD81FFE8}" type="slidenum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‹#›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693136885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20000" y="1825625"/>
            <a:ext cx="5025216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19840" y="1825625"/>
            <a:ext cx="503396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6E05AC-8E99-4CF4-891B-92669B0B3531}" type="datetime1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12/17/2022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4F90D-2785-449A-BBB4-A006DD81FFE8}" type="slidenum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‹#›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3019691085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20000" y="1681163"/>
            <a:ext cx="5025216" cy="823912"/>
          </a:xfrm>
        </p:spPr>
        <p:txBody>
          <a:bodyPr anchor="b"/>
          <a:lstStyle>
            <a:lvl1pPr marL="0" indent="0">
              <a:buNone/>
              <a:defRPr sz="24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20000" y="2505075"/>
            <a:ext cx="5025216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19840" y="1681163"/>
            <a:ext cx="5035548" cy="823912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</a:lstStyle>
          <a:p>
            <a:pPr marL="0" lvl="0" indent="0"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19840" y="2505075"/>
            <a:ext cx="503554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CF8FC9-6761-4E5D-A32F-6BEFD3D76A82}" type="datetime1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12/17/2022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4F90D-2785-449A-BBB4-A006DD81FFE8}" type="slidenum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‹#›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303817946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36FF0B-EEA6-4C8C-AC6B-ECB1BEE634EB}" type="datetime1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12/17/2022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4F90D-2785-449A-BBB4-A006DD81FFE8}" type="slidenum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‹#›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2375012327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020B6F-12BD-4E43-AFD8-325146D9A639}" type="datetime1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12/17/2022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4F90D-2785-449A-BBB4-A006DD81FFE8}" type="slidenum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‹#›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15650311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020B6F-12BD-4E43-AFD8-325146D9A639}" type="datetime1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12/17/2022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4F90D-2785-449A-BBB4-A006DD81FFE8}" type="slidenum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‹#›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942448442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20000" y="2057400"/>
            <a:ext cx="3652025" cy="3811588"/>
          </a:xfrm>
        </p:spPr>
        <p:txBody>
          <a:bodyPr/>
          <a:lstStyle>
            <a:lvl1pPr marL="0" indent="0">
              <a:buNone/>
              <a:defRPr sz="160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1"/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7D5D26-D600-46A4-B70B-CD19CC20625C}" type="datetime1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12/17/2022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4F90D-2785-449A-BBB4-A006DD81FFE8}" type="slidenum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‹#›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1364412142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20000" y="2057400"/>
            <a:ext cx="3652025" cy="3811588"/>
          </a:xfrm>
        </p:spPr>
        <p:txBody>
          <a:bodyPr/>
          <a:lstStyle>
            <a:lvl1pPr marL="0" indent="0">
              <a:buNone/>
              <a:defRPr sz="160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1"/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E7BAE-33CF-4DB8-B2ED-9ED4CE687B6A}" type="datetime1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12/17/2022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4F90D-2785-449A-BBB4-A006DD81FFE8}" type="slidenum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‹#›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1776836191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367160"/>
            <a:ext cx="10515600" cy="81935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39788" y="987425"/>
            <a:ext cx="10515600" cy="337973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5186516"/>
            <a:ext cx="10514012" cy="682472"/>
          </a:xfrm>
        </p:spPr>
        <p:txBody>
          <a:bodyPr/>
          <a:lstStyle>
            <a:lvl1pPr marL="0" indent="0">
              <a:buNone/>
              <a:defRPr sz="160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1"/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6D8B45-1363-4595-B47D-AB95E3300633}" type="datetime1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12/17/2022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4F90D-2785-449A-BBB4-A006DD81FFE8}" type="slidenum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‹#›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677811319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353434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4489399"/>
            <a:ext cx="10514012" cy="1501826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D89FF4-D0D3-43A7-BB55-E16E4DA5ED9D}" type="datetime1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12/17/2022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4F90D-2785-449A-BBB4-A006DD81FFE8}" type="slidenum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‹#›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3304094325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365125"/>
            <a:ext cx="9302752" cy="2992904"/>
          </a:xfrm>
        </p:spPr>
        <p:txBody>
          <a:bodyPr anchor="ctr"/>
          <a:lstStyle>
            <a:lvl1pPr>
              <a:defRPr sz="4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365557"/>
            <a:ext cx="8752299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8200" y="4501729"/>
            <a:ext cx="10512424" cy="1489496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23FA4D-712A-44FD-8AD0-9904367C6967}" type="datetime1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12/17/2022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4F90D-2785-449A-BBB4-A006DD81FFE8}" type="slidenum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‹#›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111044" y="78682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defTabSz="457200"/>
            <a:r>
              <a:rPr lang="en-US" sz="8000" dirty="0">
                <a:solidFill>
                  <a:prstClr val="white"/>
                </a:solidFill>
                <a:effectLst/>
              </a:rPr>
              <a:t>“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437812" y="274320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algn="r" defTabSz="457200"/>
            <a:r>
              <a:rPr lang="en-US" sz="8000" dirty="0">
                <a:solidFill>
                  <a:prstClr val="white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404076958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2326967"/>
            <a:ext cx="10515600" cy="2511835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4850581"/>
            <a:ext cx="10514012" cy="1140644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6F6BCB-90FB-4E2E-9782-2F0160158157}" type="datetime1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12/17/2022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4F90D-2785-449A-BBB4-A006DD81FFE8}" type="slidenum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‹#›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1242307752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1337282" y="188595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1356798" y="257175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87994" y="1885950"/>
            <a:ext cx="2936241" cy="576262"/>
          </a:xfrm>
        </p:spPr>
        <p:txBody>
          <a:bodyPr vert="horz" lIns="91440" tIns="45720" rIns="91440" bIns="45720" rtlCol="0" anchor="b">
            <a:noAutofit/>
          </a:bodyPr>
          <a:lstStyle>
            <a:lvl1pPr>
              <a:buNone/>
              <a:defRPr lang="en-US" sz="24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</a:lstStyle>
          <a:p>
            <a:pPr marL="0" lvl="0" indent="0"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77441" y="257175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29035" y="1885950"/>
            <a:ext cx="2932113" cy="576262"/>
          </a:xfrm>
        </p:spPr>
        <p:txBody>
          <a:bodyPr vert="horz" lIns="91440" tIns="45720" rIns="91440" bIns="45720" rtlCol="0" anchor="b">
            <a:noAutofit/>
          </a:bodyPr>
          <a:lstStyle>
            <a:lvl1pPr>
              <a:buNone/>
              <a:defRPr lang="en-US" sz="2400" b="0" dirty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</a:lstStyle>
          <a:p>
            <a:pPr marL="0" lvl="0" indent="0"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29035" y="257175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4D8BF1-4B23-4D83-8A60-84E1CF61AF1B}" type="datetime1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12/17/2022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4F90D-2785-449A-BBB4-A006DD81FFE8}" type="slidenum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‹#›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1553651194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1332085" y="4297503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332085" y="2256354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1332085" y="4873765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68997" y="4297503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568996" y="2256354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567644" y="4873764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04322" y="4297503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804321" y="2256354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804197" y="4873762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6A5AA5-BDBC-4DBF-AFC2-6EA7EB148E02}" type="datetime1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12/17/2022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4F90D-2785-449A-BBB4-A006DD81FFE8}" type="slidenum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‹#›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3993362409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8C2CB0-69C0-4F58-977A-7605865A9BA0}" type="datetime1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12/17/2022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4F90D-2785-449A-BBB4-A006DD81FFE8}" type="slidenum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‹#›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457246777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1288F0-AF53-4587-9E90-195604901FE3}" type="datetime1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12/17/2022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4F90D-2785-449A-BBB4-A006DD81FFE8}" type="slidenum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‹#›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35706778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20000" y="2057400"/>
            <a:ext cx="3652025" cy="3811588"/>
          </a:xfrm>
        </p:spPr>
        <p:txBody>
          <a:bodyPr/>
          <a:lstStyle>
            <a:lvl1pPr marL="0" indent="0">
              <a:buNone/>
              <a:defRPr sz="160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1"/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7D5D26-D600-46A4-B70B-CD19CC20625C}" type="datetime1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12/17/2022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4F90D-2785-449A-BBB4-A006DD81FFE8}" type="slidenum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‹#›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3514128071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09800" y="4464028"/>
            <a:ext cx="9144000" cy="1641490"/>
          </a:xfrm>
        </p:spPr>
        <p:txBody>
          <a:bodyPr wrap="none" anchor="t">
            <a:normAutofit/>
          </a:bodyPr>
          <a:lstStyle>
            <a:lvl1pPr algn="r">
              <a:defRPr sz="9600" b="0" spc="-300">
                <a:gradFill flip="none" rotWithShape="1">
                  <a:gsLst>
                    <a:gs pos="32000">
                      <a:schemeClr val="tx1">
                        <a:lumMod val="89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8100000" scaled="1"/>
                  <a:tileRect/>
                </a:gradFill>
                <a:effectLst>
                  <a:outerShdw blurRad="469900" dist="342900" dir="5400000" sy="-20000" rotWithShape="0">
                    <a:prstClr val="black">
                      <a:alpha val="66000"/>
                    </a:prstClr>
                  </a:outerShdw>
                </a:effectLst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09799" y="3694375"/>
            <a:ext cx="9144000" cy="754025"/>
          </a:xfrm>
        </p:spPr>
        <p:txBody>
          <a:bodyPr anchor="b">
            <a:normAutofit/>
          </a:bodyPr>
          <a:lstStyle>
            <a:lvl1pPr marL="0" indent="0" algn="r">
              <a:buNone/>
              <a:defRPr sz="3200" b="0">
                <a:gradFill flip="none" rotWithShape="1"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F7973D-5F91-45A7-894F-8A630ECD3B97}" type="datetime1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12/17/2022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320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fld id="{AD44F90D-2785-449A-BBB4-A006DD81FFE8}" type="slidenum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‹#›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69158370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1120000" y="365126"/>
            <a:ext cx="10233800" cy="562338"/>
          </a:xfrm>
        </p:spPr>
        <p:txBody>
          <a:bodyPr>
            <a:normAutofit/>
          </a:bodyPr>
          <a:lstStyle>
            <a:lvl1pPr algn="r" rtl="1">
              <a:defRPr sz="2800" b="1">
                <a:cs typeface="B Nazanin" panose="00000400000000000000" pitchFamily="2" charset="-78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20000" y="1175657"/>
            <a:ext cx="10233800" cy="5001306"/>
          </a:xfrm>
        </p:spPr>
        <p:txBody>
          <a:bodyPr>
            <a:normAutofit/>
          </a:bodyPr>
          <a:lstStyle>
            <a:lvl1pPr algn="r" rtl="1">
              <a:defRPr sz="2400">
                <a:cs typeface="B Nazanin" panose="00000400000000000000" pitchFamily="2" charset="-78"/>
              </a:defRPr>
            </a:lvl1pPr>
            <a:lvl2pPr algn="r" rtl="1">
              <a:defRPr sz="2400">
                <a:cs typeface="B Nazanin" panose="00000400000000000000" pitchFamily="2" charset="-78"/>
              </a:defRPr>
            </a:lvl2pPr>
            <a:lvl3pPr algn="r" rtl="1">
              <a:defRPr sz="2400">
                <a:cs typeface="B Nazanin" panose="00000400000000000000" pitchFamily="2" charset="-78"/>
              </a:defRPr>
            </a:lvl3pPr>
            <a:lvl4pPr algn="r" rtl="1">
              <a:defRPr sz="2400">
                <a:cs typeface="B Nazanin" panose="00000400000000000000" pitchFamily="2" charset="-78"/>
              </a:defRPr>
            </a:lvl4pPr>
            <a:lvl5pPr algn="r" rtl="1">
              <a:defRPr sz="2400">
                <a:cs typeface="B Nazanin" panose="00000400000000000000" pitchFamily="2" charset="-78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6BBF22-5A10-4F94-820C-372A41A776DB}" type="datetime1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12/17/2022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320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fld id="{AD44F90D-2785-449A-BBB4-A006DD81FFE8}" type="slidenum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‹#›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265801547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854532" y="4464028"/>
            <a:ext cx="9144000" cy="1641490"/>
          </a:xfrm>
        </p:spPr>
        <p:txBody>
          <a:bodyPr wrap="none" anchor="t">
            <a:normAutofit/>
          </a:bodyPr>
          <a:lstStyle>
            <a:lvl1pPr algn="l">
              <a:defRPr sz="9600" b="0" spc="-300">
                <a:gradFill flip="none" rotWithShape="1">
                  <a:gsLst>
                    <a:gs pos="32000">
                      <a:schemeClr val="tx1">
                        <a:lumMod val="89000"/>
                      </a:schemeClr>
                    </a:gs>
                    <a:gs pos="0">
                      <a:schemeClr val="bg1">
                        <a:lumMod val="47000"/>
                        <a:lumOff val="53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8100000" scaled="1"/>
                  <a:tileRect/>
                </a:gradFill>
                <a:effectLst>
                  <a:outerShdw blurRad="469900" dist="342900" dir="5400000" sy="-20000" rotWithShape="0">
                    <a:prstClr val="black">
                      <a:alpha val="66000"/>
                    </a:prstClr>
                  </a:outerShdw>
                </a:effectLst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854532" y="3693674"/>
            <a:ext cx="9144000" cy="754025"/>
          </a:xfrm>
        </p:spPr>
        <p:txBody>
          <a:bodyPr anchor="b">
            <a:normAutofit/>
          </a:bodyPr>
          <a:lstStyle>
            <a:lvl1pPr marL="0" indent="0" algn="l">
              <a:buNone/>
              <a:defRPr sz="3200" b="0">
                <a:gradFill flip="none" rotWithShape="1"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872822-49B9-4ABD-A87C-7B800C2FEC8C}" type="datetime1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12/17/2022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4F90D-2785-449A-BBB4-A006DD81FFE8}" type="slidenum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‹#›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2837970346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20000" y="1825625"/>
            <a:ext cx="5025216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19840" y="1825625"/>
            <a:ext cx="503396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6E05AC-8E99-4CF4-891B-92669B0B3531}" type="datetime1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12/17/2022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4F90D-2785-449A-BBB4-A006DD81FFE8}" type="slidenum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‹#›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2287732738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20000" y="1681163"/>
            <a:ext cx="5025216" cy="823912"/>
          </a:xfrm>
        </p:spPr>
        <p:txBody>
          <a:bodyPr anchor="b"/>
          <a:lstStyle>
            <a:lvl1pPr marL="0" indent="0">
              <a:buNone/>
              <a:defRPr sz="24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20000" y="2505075"/>
            <a:ext cx="5025216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19840" y="1681163"/>
            <a:ext cx="5035548" cy="823912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</a:lstStyle>
          <a:p>
            <a:pPr marL="0" lvl="0" indent="0"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19840" y="2505075"/>
            <a:ext cx="503554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CF8FC9-6761-4E5D-A32F-6BEFD3D76A82}" type="datetime1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12/17/2022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4F90D-2785-449A-BBB4-A006DD81FFE8}" type="slidenum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‹#›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1758147108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36FF0B-EEA6-4C8C-AC6B-ECB1BEE634EB}" type="datetime1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12/17/2022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4F90D-2785-449A-BBB4-A006DD81FFE8}" type="slidenum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‹#›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4259952627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020B6F-12BD-4E43-AFD8-325146D9A639}" type="datetime1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12/17/2022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4F90D-2785-449A-BBB4-A006DD81FFE8}" type="slidenum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‹#›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2409834335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20000" y="2057400"/>
            <a:ext cx="3652025" cy="3811588"/>
          </a:xfrm>
        </p:spPr>
        <p:txBody>
          <a:bodyPr/>
          <a:lstStyle>
            <a:lvl1pPr marL="0" indent="0">
              <a:buNone/>
              <a:defRPr sz="160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1"/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7D5D26-D600-46A4-B70B-CD19CC20625C}" type="datetime1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12/17/2022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4F90D-2785-449A-BBB4-A006DD81FFE8}" type="slidenum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‹#›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1757641360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20000" y="2057400"/>
            <a:ext cx="3652025" cy="3811588"/>
          </a:xfrm>
        </p:spPr>
        <p:txBody>
          <a:bodyPr/>
          <a:lstStyle>
            <a:lvl1pPr marL="0" indent="0">
              <a:buNone/>
              <a:defRPr sz="160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1"/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E7BAE-33CF-4DB8-B2ED-9ED4CE687B6A}" type="datetime1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12/17/2022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4F90D-2785-449A-BBB4-A006DD81FFE8}" type="slidenum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‹#›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809122222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367160"/>
            <a:ext cx="10515600" cy="81935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39788" y="987425"/>
            <a:ext cx="10515600" cy="337973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5186516"/>
            <a:ext cx="10514012" cy="682472"/>
          </a:xfrm>
        </p:spPr>
        <p:txBody>
          <a:bodyPr/>
          <a:lstStyle>
            <a:lvl1pPr marL="0" indent="0">
              <a:buNone/>
              <a:defRPr sz="160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1"/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6D8B45-1363-4595-B47D-AB95E3300633}" type="datetime1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12/17/2022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4F90D-2785-449A-BBB4-A006DD81FFE8}" type="slidenum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‹#›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9248915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20000" y="2057400"/>
            <a:ext cx="3652025" cy="3811588"/>
          </a:xfrm>
        </p:spPr>
        <p:txBody>
          <a:bodyPr/>
          <a:lstStyle>
            <a:lvl1pPr marL="0" indent="0">
              <a:buNone/>
              <a:defRPr sz="160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1"/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E7BAE-33CF-4DB8-B2ED-9ED4CE687B6A}" type="datetime1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12/17/2022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4F90D-2785-449A-BBB4-A006DD81FFE8}" type="slidenum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‹#›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238453431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353434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4489399"/>
            <a:ext cx="10514012" cy="1501826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D89FF4-D0D3-43A7-BB55-E16E4DA5ED9D}" type="datetime1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12/17/2022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4F90D-2785-449A-BBB4-A006DD81FFE8}" type="slidenum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‹#›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2513537610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365125"/>
            <a:ext cx="9302752" cy="2992904"/>
          </a:xfrm>
        </p:spPr>
        <p:txBody>
          <a:bodyPr anchor="ctr"/>
          <a:lstStyle>
            <a:lvl1pPr>
              <a:defRPr sz="4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365557"/>
            <a:ext cx="8752299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8200" y="4501729"/>
            <a:ext cx="10512424" cy="1489496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23FA4D-712A-44FD-8AD0-9904367C6967}" type="datetime1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12/17/2022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4F90D-2785-449A-BBB4-A006DD81FFE8}" type="slidenum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‹#›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111044" y="78682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defTabSz="457200"/>
            <a:r>
              <a:rPr lang="en-US" sz="8000" dirty="0">
                <a:solidFill>
                  <a:prstClr val="white"/>
                </a:solidFill>
                <a:effectLst/>
              </a:rPr>
              <a:t>“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437812" y="274320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algn="r" defTabSz="457200"/>
            <a:r>
              <a:rPr lang="en-US" sz="8000" dirty="0">
                <a:solidFill>
                  <a:prstClr val="white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083451191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2326967"/>
            <a:ext cx="10515600" cy="2511835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4850581"/>
            <a:ext cx="10514012" cy="1140644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6F6BCB-90FB-4E2E-9782-2F0160158157}" type="datetime1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12/17/2022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4F90D-2785-449A-BBB4-A006DD81FFE8}" type="slidenum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‹#›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1121329075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1337282" y="188595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1356798" y="257175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87994" y="1885950"/>
            <a:ext cx="2936241" cy="576262"/>
          </a:xfrm>
        </p:spPr>
        <p:txBody>
          <a:bodyPr vert="horz" lIns="91440" tIns="45720" rIns="91440" bIns="45720" rtlCol="0" anchor="b">
            <a:noAutofit/>
          </a:bodyPr>
          <a:lstStyle>
            <a:lvl1pPr>
              <a:buNone/>
              <a:defRPr lang="en-US" sz="24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</a:lstStyle>
          <a:p>
            <a:pPr marL="0" lvl="0" indent="0"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77441" y="257175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29035" y="1885950"/>
            <a:ext cx="2932113" cy="576262"/>
          </a:xfrm>
        </p:spPr>
        <p:txBody>
          <a:bodyPr vert="horz" lIns="91440" tIns="45720" rIns="91440" bIns="45720" rtlCol="0" anchor="b">
            <a:noAutofit/>
          </a:bodyPr>
          <a:lstStyle>
            <a:lvl1pPr>
              <a:buNone/>
              <a:defRPr lang="en-US" sz="2400" b="0" dirty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</a:lstStyle>
          <a:p>
            <a:pPr marL="0" lvl="0" indent="0"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29035" y="257175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4D8BF1-4B23-4D83-8A60-84E1CF61AF1B}" type="datetime1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12/17/2022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4F90D-2785-449A-BBB4-A006DD81FFE8}" type="slidenum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‹#›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1058510793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1332085" y="4297503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332085" y="2256354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1332085" y="4873765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68997" y="4297503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568996" y="2256354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567644" y="4873764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04322" y="4297503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804321" y="2256354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804197" y="4873762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6A5AA5-BDBC-4DBF-AFC2-6EA7EB148E02}" type="datetime1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12/17/2022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4F90D-2785-449A-BBB4-A006DD81FFE8}" type="slidenum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‹#›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221133089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8C2CB0-69C0-4F58-977A-7605865A9BA0}" type="datetime1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12/17/2022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4F90D-2785-449A-BBB4-A006DD81FFE8}" type="slidenum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‹#›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1053002528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1288F0-AF53-4587-9E90-195604901FE3}" type="datetime1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12/17/2022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4F90D-2785-449A-BBB4-A006DD81FFE8}" type="slidenum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‹#›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4097888449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09800" y="4464028"/>
            <a:ext cx="9144000" cy="1641490"/>
          </a:xfrm>
        </p:spPr>
        <p:txBody>
          <a:bodyPr wrap="none" anchor="t">
            <a:normAutofit/>
          </a:bodyPr>
          <a:lstStyle>
            <a:lvl1pPr algn="r">
              <a:defRPr sz="9600" b="0" spc="-300">
                <a:gradFill flip="none" rotWithShape="1">
                  <a:gsLst>
                    <a:gs pos="32000">
                      <a:schemeClr val="tx1">
                        <a:lumMod val="89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8100000" scaled="1"/>
                  <a:tileRect/>
                </a:gradFill>
                <a:effectLst>
                  <a:outerShdw blurRad="469900" dist="342900" dir="5400000" sy="-20000" rotWithShape="0">
                    <a:prstClr val="black">
                      <a:alpha val="66000"/>
                    </a:prstClr>
                  </a:outerShdw>
                </a:effectLst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09799" y="3694375"/>
            <a:ext cx="9144000" cy="754025"/>
          </a:xfrm>
        </p:spPr>
        <p:txBody>
          <a:bodyPr anchor="b">
            <a:normAutofit/>
          </a:bodyPr>
          <a:lstStyle>
            <a:lvl1pPr marL="0" indent="0" algn="r">
              <a:buNone/>
              <a:defRPr sz="3200" b="0">
                <a:gradFill flip="none" rotWithShape="1"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F7973D-5F91-45A7-894F-8A630ECD3B97}" type="datetime1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12/17/2022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320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fld id="{AD44F90D-2785-449A-BBB4-A006DD81FFE8}" type="slidenum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‹#›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1386576231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1120000" y="365126"/>
            <a:ext cx="10233800" cy="562338"/>
          </a:xfrm>
        </p:spPr>
        <p:txBody>
          <a:bodyPr>
            <a:normAutofit/>
          </a:bodyPr>
          <a:lstStyle>
            <a:lvl1pPr algn="r" rtl="1">
              <a:defRPr sz="2800" b="1">
                <a:cs typeface="B Nazanin" panose="00000400000000000000" pitchFamily="2" charset="-78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20000" y="1175657"/>
            <a:ext cx="10233800" cy="5001306"/>
          </a:xfrm>
        </p:spPr>
        <p:txBody>
          <a:bodyPr>
            <a:normAutofit/>
          </a:bodyPr>
          <a:lstStyle>
            <a:lvl1pPr algn="r" rtl="1">
              <a:defRPr sz="2400">
                <a:cs typeface="B Nazanin" panose="00000400000000000000" pitchFamily="2" charset="-78"/>
              </a:defRPr>
            </a:lvl1pPr>
            <a:lvl2pPr algn="r" rtl="1">
              <a:defRPr sz="2400">
                <a:cs typeface="B Nazanin" panose="00000400000000000000" pitchFamily="2" charset="-78"/>
              </a:defRPr>
            </a:lvl2pPr>
            <a:lvl3pPr algn="r" rtl="1">
              <a:defRPr sz="2400">
                <a:cs typeface="B Nazanin" panose="00000400000000000000" pitchFamily="2" charset="-78"/>
              </a:defRPr>
            </a:lvl3pPr>
            <a:lvl4pPr algn="r" rtl="1">
              <a:defRPr sz="2400">
                <a:cs typeface="B Nazanin" panose="00000400000000000000" pitchFamily="2" charset="-78"/>
              </a:defRPr>
            </a:lvl4pPr>
            <a:lvl5pPr algn="r" rtl="1">
              <a:defRPr sz="2400">
                <a:cs typeface="B Nazanin" panose="00000400000000000000" pitchFamily="2" charset="-78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6BBF22-5A10-4F94-820C-372A41A776DB}" type="datetime1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12/17/2022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320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fld id="{AD44F90D-2785-449A-BBB4-A006DD81FFE8}" type="slidenum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‹#›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3919924259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854532" y="4464028"/>
            <a:ext cx="9144000" cy="1641490"/>
          </a:xfrm>
        </p:spPr>
        <p:txBody>
          <a:bodyPr wrap="none" anchor="t">
            <a:normAutofit/>
          </a:bodyPr>
          <a:lstStyle>
            <a:lvl1pPr algn="l">
              <a:defRPr sz="9600" b="0" spc="-300">
                <a:gradFill flip="none" rotWithShape="1">
                  <a:gsLst>
                    <a:gs pos="32000">
                      <a:schemeClr val="tx1">
                        <a:lumMod val="89000"/>
                      </a:schemeClr>
                    </a:gs>
                    <a:gs pos="0">
                      <a:schemeClr val="bg1">
                        <a:lumMod val="47000"/>
                        <a:lumOff val="53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8100000" scaled="1"/>
                  <a:tileRect/>
                </a:gradFill>
                <a:effectLst>
                  <a:outerShdw blurRad="469900" dist="342900" dir="5400000" sy="-20000" rotWithShape="0">
                    <a:prstClr val="black">
                      <a:alpha val="66000"/>
                    </a:prstClr>
                  </a:outerShdw>
                </a:effectLst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854532" y="3693674"/>
            <a:ext cx="9144000" cy="754025"/>
          </a:xfrm>
        </p:spPr>
        <p:txBody>
          <a:bodyPr anchor="b">
            <a:normAutofit/>
          </a:bodyPr>
          <a:lstStyle>
            <a:lvl1pPr marL="0" indent="0" algn="l">
              <a:buNone/>
              <a:defRPr sz="3200" b="0">
                <a:gradFill flip="none" rotWithShape="1"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872822-49B9-4ABD-A87C-7B800C2FEC8C}" type="datetime1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12/17/2022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4F90D-2785-449A-BBB4-A006DD81FFE8}" type="slidenum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‹#›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20144026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5.xml"/><Relationship Id="rId13" Type="http://schemas.openxmlformats.org/officeDocument/2006/relationships/slideLayout" Target="../slideLayouts/slideLayout160.xml"/><Relationship Id="rId18" Type="http://schemas.openxmlformats.org/officeDocument/2006/relationships/theme" Target="../theme/theme10.xml"/><Relationship Id="rId3" Type="http://schemas.openxmlformats.org/officeDocument/2006/relationships/slideLayout" Target="../slideLayouts/slideLayout150.xml"/><Relationship Id="rId7" Type="http://schemas.openxmlformats.org/officeDocument/2006/relationships/slideLayout" Target="../slideLayouts/slideLayout154.xml"/><Relationship Id="rId12" Type="http://schemas.openxmlformats.org/officeDocument/2006/relationships/slideLayout" Target="../slideLayouts/slideLayout159.xml"/><Relationship Id="rId17" Type="http://schemas.openxmlformats.org/officeDocument/2006/relationships/slideLayout" Target="../slideLayouts/slideLayout164.xml"/><Relationship Id="rId2" Type="http://schemas.openxmlformats.org/officeDocument/2006/relationships/slideLayout" Target="../slideLayouts/slideLayout149.xml"/><Relationship Id="rId16" Type="http://schemas.openxmlformats.org/officeDocument/2006/relationships/slideLayout" Target="../slideLayouts/slideLayout163.xml"/><Relationship Id="rId1" Type="http://schemas.openxmlformats.org/officeDocument/2006/relationships/slideLayout" Target="../slideLayouts/slideLayout148.xml"/><Relationship Id="rId6" Type="http://schemas.openxmlformats.org/officeDocument/2006/relationships/slideLayout" Target="../slideLayouts/slideLayout153.xml"/><Relationship Id="rId11" Type="http://schemas.openxmlformats.org/officeDocument/2006/relationships/slideLayout" Target="../slideLayouts/slideLayout158.xml"/><Relationship Id="rId5" Type="http://schemas.openxmlformats.org/officeDocument/2006/relationships/slideLayout" Target="../slideLayouts/slideLayout152.xml"/><Relationship Id="rId15" Type="http://schemas.openxmlformats.org/officeDocument/2006/relationships/slideLayout" Target="../slideLayouts/slideLayout162.xml"/><Relationship Id="rId10" Type="http://schemas.openxmlformats.org/officeDocument/2006/relationships/slideLayout" Target="../slideLayouts/slideLayout157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151.xml"/><Relationship Id="rId9" Type="http://schemas.openxmlformats.org/officeDocument/2006/relationships/slideLayout" Target="../slideLayouts/slideLayout156.xml"/><Relationship Id="rId14" Type="http://schemas.openxmlformats.org/officeDocument/2006/relationships/slideLayout" Target="../slideLayouts/slideLayout161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2.xml"/><Relationship Id="rId13" Type="http://schemas.openxmlformats.org/officeDocument/2006/relationships/slideLayout" Target="../slideLayouts/slideLayout177.xml"/><Relationship Id="rId18" Type="http://schemas.openxmlformats.org/officeDocument/2006/relationships/theme" Target="../theme/theme11.xml"/><Relationship Id="rId3" Type="http://schemas.openxmlformats.org/officeDocument/2006/relationships/slideLayout" Target="../slideLayouts/slideLayout167.xml"/><Relationship Id="rId7" Type="http://schemas.openxmlformats.org/officeDocument/2006/relationships/slideLayout" Target="../slideLayouts/slideLayout171.xml"/><Relationship Id="rId12" Type="http://schemas.openxmlformats.org/officeDocument/2006/relationships/slideLayout" Target="../slideLayouts/slideLayout176.xml"/><Relationship Id="rId17" Type="http://schemas.openxmlformats.org/officeDocument/2006/relationships/slideLayout" Target="../slideLayouts/slideLayout181.xml"/><Relationship Id="rId2" Type="http://schemas.openxmlformats.org/officeDocument/2006/relationships/slideLayout" Target="../slideLayouts/slideLayout166.xml"/><Relationship Id="rId16" Type="http://schemas.openxmlformats.org/officeDocument/2006/relationships/slideLayout" Target="../slideLayouts/slideLayout180.xml"/><Relationship Id="rId1" Type="http://schemas.openxmlformats.org/officeDocument/2006/relationships/slideLayout" Target="../slideLayouts/slideLayout165.xml"/><Relationship Id="rId6" Type="http://schemas.openxmlformats.org/officeDocument/2006/relationships/slideLayout" Target="../slideLayouts/slideLayout170.xml"/><Relationship Id="rId11" Type="http://schemas.openxmlformats.org/officeDocument/2006/relationships/slideLayout" Target="../slideLayouts/slideLayout175.xml"/><Relationship Id="rId5" Type="http://schemas.openxmlformats.org/officeDocument/2006/relationships/slideLayout" Target="../slideLayouts/slideLayout169.xml"/><Relationship Id="rId15" Type="http://schemas.openxmlformats.org/officeDocument/2006/relationships/slideLayout" Target="../slideLayouts/slideLayout179.xml"/><Relationship Id="rId10" Type="http://schemas.openxmlformats.org/officeDocument/2006/relationships/slideLayout" Target="../slideLayouts/slideLayout174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168.xml"/><Relationship Id="rId9" Type="http://schemas.openxmlformats.org/officeDocument/2006/relationships/slideLayout" Target="../slideLayouts/slideLayout173.xml"/><Relationship Id="rId14" Type="http://schemas.openxmlformats.org/officeDocument/2006/relationships/slideLayout" Target="../slideLayouts/slideLayout178.xml"/></Relationships>
</file>

<file path=ppt/slideMasters/_rels/slideMaster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9.xml"/><Relationship Id="rId13" Type="http://schemas.openxmlformats.org/officeDocument/2006/relationships/slideLayout" Target="../slideLayouts/slideLayout194.xml"/><Relationship Id="rId18" Type="http://schemas.openxmlformats.org/officeDocument/2006/relationships/theme" Target="../theme/theme12.xml"/><Relationship Id="rId3" Type="http://schemas.openxmlformats.org/officeDocument/2006/relationships/slideLayout" Target="../slideLayouts/slideLayout184.xml"/><Relationship Id="rId7" Type="http://schemas.openxmlformats.org/officeDocument/2006/relationships/slideLayout" Target="../slideLayouts/slideLayout188.xml"/><Relationship Id="rId12" Type="http://schemas.openxmlformats.org/officeDocument/2006/relationships/slideLayout" Target="../slideLayouts/slideLayout193.xml"/><Relationship Id="rId17" Type="http://schemas.openxmlformats.org/officeDocument/2006/relationships/slideLayout" Target="../slideLayouts/slideLayout198.xml"/><Relationship Id="rId2" Type="http://schemas.openxmlformats.org/officeDocument/2006/relationships/slideLayout" Target="../slideLayouts/slideLayout183.xml"/><Relationship Id="rId16" Type="http://schemas.openxmlformats.org/officeDocument/2006/relationships/slideLayout" Target="../slideLayouts/slideLayout197.xml"/><Relationship Id="rId1" Type="http://schemas.openxmlformats.org/officeDocument/2006/relationships/slideLayout" Target="../slideLayouts/slideLayout182.xml"/><Relationship Id="rId6" Type="http://schemas.openxmlformats.org/officeDocument/2006/relationships/slideLayout" Target="../slideLayouts/slideLayout187.xml"/><Relationship Id="rId11" Type="http://schemas.openxmlformats.org/officeDocument/2006/relationships/slideLayout" Target="../slideLayouts/slideLayout192.xml"/><Relationship Id="rId5" Type="http://schemas.openxmlformats.org/officeDocument/2006/relationships/slideLayout" Target="../slideLayouts/slideLayout186.xml"/><Relationship Id="rId15" Type="http://schemas.openxmlformats.org/officeDocument/2006/relationships/slideLayout" Target="../slideLayouts/slideLayout196.xml"/><Relationship Id="rId10" Type="http://schemas.openxmlformats.org/officeDocument/2006/relationships/slideLayout" Target="../slideLayouts/slideLayout191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185.xml"/><Relationship Id="rId9" Type="http://schemas.openxmlformats.org/officeDocument/2006/relationships/slideLayout" Target="../slideLayouts/slideLayout190.xml"/><Relationship Id="rId14" Type="http://schemas.openxmlformats.org/officeDocument/2006/relationships/slideLayout" Target="../slideLayouts/slideLayout195.xml"/></Relationships>
</file>

<file path=ppt/slideMasters/_rels/slideMaster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6.xml"/><Relationship Id="rId13" Type="http://schemas.openxmlformats.org/officeDocument/2006/relationships/slideLayout" Target="../slideLayouts/slideLayout211.xml"/><Relationship Id="rId18" Type="http://schemas.openxmlformats.org/officeDocument/2006/relationships/theme" Target="../theme/theme13.xml"/><Relationship Id="rId3" Type="http://schemas.openxmlformats.org/officeDocument/2006/relationships/slideLayout" Target="../slideLayouts/slideLayout201.xml"/><Relationship Id="rId7" Type="http://schemas.openxmlformats.org/officeDocument/2006/relationships/slideLayout" Target="../slideLayouts/slideLayout205.xml"/><Relationship Id="rId12" Type="http://schemas.openxmlformats.org/officeDocument/2006/relationships/slideLayout" Target="../slideLayouts/slideLayout210.xml"/><Relationship Id="rId17" Type="http://schemas.openxmlformats.org/officeDocument/2006/relationships/slideLayout" Target="../slideLayouts/slideLayout215.xml"/><Relationship Id="rId2" Type="http://schemas.openxmlformats.org/officeDocument/2006/relationships/slideLayout" Target="../slideLayouts/slideLayout200.xml"/><Relationship Id="rId16" Type="http://schemas.openxmlformats.org/officeDocument/2006/relationships/slideLayout" Target="../slideLayouts/slideLayout214.xml"/><Relationship Id="rId1" Type="http://schemas.openxmlformats.org/officeDocument/2006/relationships/slideLayout" Target="../slideLayouts/slideLayout199.xml"/><Relationship Id="rId6" Type="http://schemas.openxmlformats.org/officeDocument/2006/relationships/slideLayout" Target="../slideLayouts/slideLayout204.xml"/><Relationship Id="rId11" Type="http://schemas.openxmlformats.org/officeDocument/2006/relationships/slideLayout" Target="../slideLayouts/slideLayout209.xml"/><Relationship Id="rId5" Type="http://schemas.openxmlformats.org/officeDocument/2006/relationships/slideLayout" Target="../slideLayouts/slideLayout203.xml"/><Relationship Id="rId15" Type="http://schemas.openxmlformats.org/officeDocument/2006/relationships/slideLayout" Target="../slideLayouts/slideLayout213.xml"/><Relationship Id="rId10" Type="http://schemas.openxmlformats.org/officeDocument/2006/relationships/slideLayout" Target="../slideLayouts/slideLayout208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202.xml"/><Relationship Id="rId9" Type="http://schemas.openxmlformats.org/officeDocument/2006/relationships/slideLayout" Target="../slideLayouts/slideLayout207.xml"/><Relationship Id="rId14" Type="http://schemas.openxmlformats.org/officeDocument/2006/relationships/slideLayout" Target="../slideLayouts/slideLayout212.xml"/></Relationships>
</file>

<file path=ppt/slideMasters/_rels/slideMaster1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3.xml"/><Relationship Id="rId13" Type="http://schemas.openxmlformats.org/officeDocument/2006/relationships/slideLayout" Target="../slideLayouts/slideLayout228.xml"/><Relationship Id="rId18" Type="http://schemas.openxmlformats.org/officeDocument/2006/relationships/theme" Target="../theme/theme14.xml"/><Relationship Id="rId3" Type="http://schemas.openxmlformats.org/officeDocument/2006/relationships/slideLayout" Target="../slideLayouts/slideLayout218.xml"/><Relationship Id="rId7" Type="http://schemas.openxmlformats.org/officeDocument/2006/relationships/slideLayout" Target="../slideLayouts/slideLayout222.xml"/><Relationship Id="rId12" Type="http://schemas.openxmlformats.org/officeDocument/2006/relationships/slideLayout" Target="../slideLayouts/slideLayout227.xml"/><Relationship Id="rId17" Type="http://schemas.openxmlformats.org/officeDocument/2006/relationships/slideLayout" Target="../slideLayouts/slideLayout232.xml"/><Relationship Id="rId2" Type="http://schemas.openxmlformats.org/officeDocument/2006/relationships/slideLayout" Target="../slideLayouts/slideLayout217.xml"/><Relationship Id="rId16" Type="http://schemas.openxmlformats.org/officeDocument/2006/relationships/slideLayout" Target="../slideLayouts/slideLayout231.xml"/><Relationship Id="rId1" Type="http://schemas.openxmlformats.org/officeDocument/2006/relationships/slideLayout" Target="../slideLayouts/slideLayout216.xml"/><Relationship Id="rId6" Type="http://schemas.openxmlformats.org/officeDocument/2006/relationships/slideLayout" Target="../slideLayouts/slideLayout221.xml"/><Relationship Id="rId11" Type="http://schemas.openxmlformats.org/officeDocument/2006/relationships/slideLayout" Target="../slideLayouts/slideLayout226.xml"/><Relationship Id="rId5" Type="http://schemas.openxmlformats.org/officeDocument/2006/relationships/slideLayout" Target="../slideLayouts/slideLayout220.xml"/><Relationship Id="rId15" Type="http://schemas.openxmlformats.org/officeDocument/2006/relationships/slideLayout" Target="../slideLayouts/slideLayout230.xml"/><Relationship Id="rId10" Type="http://schemas.openxmlformats.org/officeDocument/2006/relationships/slideLayout" Target="../slideLayouts/slideLayout225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219.xml"/><Relationship Id="rId9" Type="http://schemas.openxmlformats.org/officeDocument/2006/relationships/slideLayout" Target="../slideLayouts/slideLayout224.xml"/><Relationship Id="rId14" Type="http://schemas.openxmlformats.org/officeDocument/2006/relationships/slideLayout" Target="../slideLayouts/slideLayout229.xml"/></Relationships>
</file>

<file path=ppt/slideMasters/_rels/slideMaster1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40.xml"/><Relationship Id="rId13" Type="http://schemas.openxmlformats.org/officeDocument/2006/relationships/slideLayout" Target="../slideLayouts/slideLayout245.xml"/><Relationship Id="rId18" Type="http://schemas.openxmlformats.org/officeDocument/2006/relationships/theme" Target="../theme/theme15.xml"/><Relationship Id="rId3" Type="http://schemas.openxmlformats.org/officeDocument/2006/relationships/slideLayout" Target="../slideLayouts/slideLayout235.xml"/><Relationship Id="rId7" Type="http://schemas.openxmlformats.org/officeDocument/2006/relationships/slideLayout" Target="../slideLayouts/slideLayout239.xml"/><Relationship Id="rId12" Type="http://schemas.openxmlformats.org/officeDocument/2006/relationships/slideLayout" Target="../slideLayouts/slideLayout244.xml"/><Relationship Id="rId17" Type="http://schemas.openxmlformats.org/officeDocument/2006/relationships/slideLayout" Target="../slideLayouts/slideLayout249.xml"/><Relationship Id="rId2" Type="http://schemas.openxmlformats.org/officeDocument/2006/relationships/slideLayout" Target="../slideLayouts/slideLayout234.xml"/><Relationship Id="rId16" Type="http://schemas.openxmlformats.org/officeDocument/2006/relationships/slideLayout" Target="../slideLayouts/slideLayout248.xml"/><Relationship Id="rId1" Type="http://schemas.openxmlformats.org/officeDocument/2006/relationships/slideLayout" Target="../slideLayouts/slideLayout233.xml"/><Relationship Id="rId6" Type="http://schemas.openxmlformats.org/officeDocument/2006/relationships/slideLayout" Target="../slideLayouts/slideLayout238.xml"/><Relationship Id="rId11" Type="http://schemas.openxmlformats.org/officeDocument/2006/relationships/slideLayout" Target="../slideLayouts/slideLayout243.xml"/><Relationship Id="rId5" Type="http://schemas.openxmlformats.org/officeDocument/2006/relationships/slideLayout" Target="../slideLayouts/slideLayout237.xml"/><Relationship Id="rId15" Type="http://schemas.openxmlformats.org/officeDocument/2006/relationships/slideLayout" Target="../slideLayouts/slideLayout247.xml"/><Relationship Id="rId10" Type="http://schemas.openxmlformats.org/officeDocument/2006/relationships/slideLayout" Target="../slideLayouts/slideLayout242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236.xml"/><Relationship Id="rId9" Type="http://schemas.openxmlformats.org/officeDocument/2006/relationships/slideLayout" Target="../slideLayouts/slideLayout241.xml"/><Relationship Id="rId14" Type="http://schemas.openxmlformats.org/officeDocument/2006/relationships/slideLayout" Target="../slideLayouts/slideLayout246.xml"/></Relationships>
</file>

<file path=ppt/slideMasters/_rels/slideMaster1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57.xml"/><Relationship Id="rId13" Type="http://schemas.openxmlformats.org/officeDocument/2006/relationships/slideLayout" Target="../slideLayouts/slideLayout262.xml"/><Relationship Id="rId18" Type="http://schemas.openxmlformats.org/officeDocument/2006/relationships/theme" Target="../theme/theme16.xml"/><Relationship Id="rId3" Type="http://schemas.openxmlformats.org/officeDocument/2006/relationships/slideLayout" Target="../slideLayouts/slideLayout252.xml"/><Relationship Id="rId7" Type="http://schemas.openxmlformats.org/officeDocument/2006/relationships/slideLayout" Target="../slideLayouts/slideLayout256.xml"/><Relationship Id="rId12" Type="http://schemas.openxmlformats.org/officeDocument/2006/relationships/slideLayout" Target="../slideLayouts/slideLayout261.xml"/><Relationship Id="rId17" Type="http://schemas.openxmlformats.org/officeDocument/2006/relationships/slideLayout" Target="../slideLayouts/slideLayout266.xml"/><Relationship Id="rId2" Type="http://schemas.openxmlformats.org/officeDocument/2006/relationships/slideLayout" Target="../slideLayouts/slideLayout251.xml"/><Relationship Id="rId16" Type="http://schemas.openxmlformats.org/officeDocument/2006/relationships/slideLayout" Target="../slideLayouts/slideLayout265.xml"/><Relationship Id="rId1" Type="http://schemas.openxmlformats.org/officeDocument/2006/relationships/slideLayout" Target="../slideLayouts/slideLayout250.xml"/><Relationship Id="rId6" Type="http://schemas.openxmlformats.org/officeDocument/2006/relationships/slideLayout" Target="../slideLayouts/slideLayout255.xml"/><Relationship Id="rId11" Type="http://schemas.openxmlformats.org/officeDocument/2006/relationships/slideLayout" Target="../slideLayouts/slideLayout260.xml"/><Relationship Id="rId5" Type="http://schemas.openxmlformats.org/officeDocument/2006/relationships/slideLayout" Target="../slideLayouts/slideLayout254.xml"/><Relationship Id="rId15" Type="http://schemas.openxmlformats.org/officeDocument/2006/relationships/slideLayout" Target="../slideLayouts/slideLayout264.xml"/><Relationship Id="rId10" Type="http://schemas.openxmlformats.org/officeDocument/2006/relationships/slideLayout" Target="../slideLayouts/slideLayout259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253.xml"/><Relationship Id="rId9" Type="http://schemas.openxmlformats.org/officeDocument/2006/relationships/slideLayout" Target="../slideLayouts/slideLayout258.xml"/><Relationship Id="rId14" Type="http://schemas.openxmlformats.org/officeDocument/2006/relationships/slideLayout" Target="../slideLayouts/slideLayout263.xml"/></Relationships>
</file>

<file path=ppt/slideMasters/_rels/slideMaster1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74.xml"/><Relationship Id="rId13" Type="http://schemas.openxmlformats.org/officeDocument/2006/relationships/slideLayout" Target="../slideLayouts/slideLayout279.xml"/><Relationship Id="rId18" Type="http://schemas.openxmlformats.org/officeDocument/2006/relationships/theme" Target="../theme/theme17.xml"/><Relationship Id="rId3" Type="http://schemas.openxmlformats.org/officeDocument/2006/relationships/slideLayout" Target="../slideLayouts/slideLayout269.xml"/><Relationship Id="rId7" Type="http://schemas.openxmlformats.org/officeDocument/2006/relationships/slideLayout" Target="../slideLayouts/slideLayout273.xml"/><Relationship Id="rId12" Type="http://schemas.openxmlformats.org/officeDocument/2006/relationships/slideLayout" Target="../slideLayouts/slideLayout278.xml"/><Relationship Id="rId17" Type="http://schemas.openxmlformats.org/officeDocument/2006/relationships/slideLayout" Target="../slideLayouts/slideLayout283.xml"/><Relationship Id="rId2" Type="http://schemas.openxmlformats.org/officeDocument/2006/relationships/slideLayout" Target="../slideLayouts/slideLayout268.xml"/><Relationship Id="rId16" Type="http://schemas.openxmlformats.org/officeDocument/2006/relationships/slideLayout" Target="../slideLayouts/slideLayout282.xml"/><Relationship Id="rId1" Type="http://schemas.openxmlformats.org/officeDocument/2006/relationships/slideLayout" Target="../slideLayouts/slideLayout267.xml"/><Relationship Id="rId6" Type="http://schemas.openxmlformats.org/officeDocument/2006/relationships/slideLayout" Target="../slideLayouts/slideLayout272.xml"/><Relationship Id="rId11" Type="http://schemas.openxmlformats.org/officeDocument/2006/relationships/slideLayout" Target="../slideLayouts/slideLayout277.xml"/><Relationship Id="rId5" Type="http://schemas.openxmlformats.org/officeDocument/2006/relationships/slideLayout" Target="../slideLayouts/slideLayout271.xml"/><Relationship Id="rId15" Type="http://schemas.openxmlformats.org/officeDocument/2006/relationships/slideLayout" Target="../slideLayouts/slideLayout281.xml"/><Relationship Id="rId10" Type="http://schemas.openxmlformats.org/officeDocument/2006/relationships/slideLayout" Target="../slideLayouts/slideLayout276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270.xml"/><Relationship Id="rId9" Type="http://schemas.openxmlformats.org/officeDocument/2006/relationships/slideLayout" Target="../slideLayouts/slideLayout275.xml"/><Relationship Id="rId14" Type="http://schemas.openxmlformats.org/officeDocument/2006/relationships/slideLayout" Target="../slideLayouts/slideLayout280.xml"/></Relationships>
</file>

<file path=ppt/slideMasters/_rels/slideMaster1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91.xml"/><Relationship Id="rId13" Type="http://schemas.openxmlformats.org/officeDocument/2006/relationships/slideLayout" Target="../slideLayouts/slideLayout296.xml"/><Relationship Id="rId18" Type="http://schemas.openxmlformats.org/officeDocument/2006/relationships/theme" Target="../theme/theme18.xml"/><Relationship Id="rId3" Type="http://schemas.openxmlformats.org/officeDocument/2006/relationships/slideLayout" Target="../slideLayouts/slideLayout286.xml"/><Relationship Id="rId7" Type="http://schemas.openxmlformats.org/officeDocument/2006/relationships/slideLayout" Target="../slideLayouts/slideLayout290.xml"/><Relationship Id="rId12" Type="http://schemas.openxmlformats.org/officeDocument/2006/relationships/slideLayout" Target="../slideLayouts/slideLayout295.xml"/><Relationship Id="rId17" Type="http://schemas.openxmlformats.org/officeDocument/2006/relationships/slideLayout" Target="../slideLayouts/slideLayout300.xml"/><Relationship Id="rId2" Type="http://schemas.openxmlformats.org/officeDocument/2006/relationships/slideLayout" Target="../slideLayouts/slideLayout285.xml"/><Relationship Id="rId16" Type="http://schemas.openxmlformats.org/officeDocument/2006/relationships/slideLayout" Target="../slideLayouts/slideLayout299.xml"/><Relationship Id="rId1" Type="http://schemas.openxmlformats.org/officeDocument/2006/relationships/slideLayout" Target="../slideLayouts/slideLayout284.xml"/><Relationship Id="rId6" Type="http://schemas.openxmlformats.org/officeDocument/2006/relationships/slideLayout" Target="../slideLayouts/slideLayout289.xml"/><Relationship Id="rId11" Type="http://schemas.openxmlformats.org/officeDocument/2006/relationships/slideLayout" Target="../slideLayouts/slideLayout294.xml"/><Relationship Id="rId5" Type="http://schemas.openxmlformats.org/officeDocument/2006/relationships/slideLayout" Target="../slideLayouts/slideLayout288.xml"/><Relationship Id="rId15" Type="http://schemas.openxmlformats.org/officeDocument/2006/relationships/slideLayout" Target="../slideLayouts/slideLayout298.xml"/><Relationship Id="rId10" Type="http://schemas.openxmlformats.org/officeDocument/2006/relationships/slideLayout" Target="../slideLayouts/slideLayout293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287.xml"/><Relationship Id="rId9" Type="http://schemas.openxmlformats.org/officeDocument/2006/relationships/slideLayout" Target="../slideLayouts/slideLayout292.xml"/><Relationship Id="rId14" Type="http://schemas.openxmlformats.org/officeDocument/2006/relationships/slideLayout" Target="../slideLayouts/slideLayout297.xml"/></Relationships>
</file>

<file path=ppt/slideMasters/_rels/slideMaster1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8.xml"/><Relationship Id="rId13" Type="http://schemas.openxmlformats.org/officeDocument/2006/relationships/slideLayout" Target="../slideLayouts/slideLayout313.xml"/><Relationship Id="rId18" Type="http://schemas.openxmlformats.org/officeDocument/2006/relationships/theme" Target="../theme/theme19.xml"/><Relationship Id="rId3" Type="http://schemas.openxmlformats.org/officeDocument/2006/relationships/slideLayout" Target="../slideLayouts/slideLayout303.xml"/><Relationship Id="rId7" Type="http://schemas.openxmlformats.org/officeDocument/2006/relationships/slideLayout" Target="../slideLayouts/slideLayout307.xml"/><Relationship Id="rId12" Type="http://schemas.openxmlformats.org/officeDocument/2006/relationships/slideLayout" Target="../slideLayouts/slideLayout312.xml"/><Relationship Id="rId17" Type="http://schemas.openxmlformats.org/officeDocument/2006/relationships/slideLayout" Target="../slideLayouts/slideLayout317.xml"/><Relationship Id="rId2" Type="http://schemas.openxmlformats.org/officeDocument/2006/relationships/slideLayout" Target="../slideLayouts/slideLayout302.xml"/><Relationship Id="rId16" Type="http://schemas.openxmlformats.org/officeDocument/2006/relationships/slideLayout" Target="../slideLayouts/slideLayout316.xml"/><Relationship Id="rId1" Type="http://schemas.openxmlformats.org/officeDocument/2006/relationships/slideLayout" Target="../slideLayouts/slideLayout301.xml"/><Relationship Id="rId6" Type="http://schemas.openxmlformats.org/officeDocument/2006/relationships/slideLayout" Target="../slideLayouts/slideLayout306.xml"/><Relationship Id="rId11" Type="http://schemas.openxmlformats.org/officeDocument/2006/relationships/slideLayout" Target="../slideLayouts/slideLayout311.xml"/><Relationship Id="rId5" Type="http://schemas.openxmlformats.org/officeDocument/2006/relationships/slideLayout" Target="../slideLayouts/slideLayout305.xml"/><Relationship Id="rId15" Type="http://schemas.openxmlformats.org/officeDocument/2006/relationships/slideLayout" Target="../slideLayouts/slideLayout315.xml"/><Relationship Id="rId10" Type="http://schemas.openxmlformats.org/officeDocument/2006/relationships/slideLayout" Target="../slideLayouts/slideLayout3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304.xml"/><Relationship Id="rId9" Type="http://schemas.openxmlformats.org/officeDocument/2006/relationships/slideLayout" Target="../slideLayouts/slideLayout309.xml"/><Relationship Id="rId14" Type="http://schemas.openxmlformats.org/officeDocument/2006/relationships/slideLayout" Target="../slideLayouts/slideLayout3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5.xml"/><Relationship Id="rId3" Type="http://schemas.openxmlformats.org/officeDocument/2006/relationships/slideLayout" Target="../slideLayouts/slideLayout20.xml"/><Relationship Id="rId7" Type="http://schemas.openxmlformats.org/officeDocument/2006/relationships/slideLayout" Target="../slideLayouts/slideLayout24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9.xml"/><Relationship Id="rId1" Type="http://schemas.openxmlformats.org/officeDocument/2006/relationships/slideLayout" Target="../slideLayouts/slideLayout18.xml"/><Relationship Id="rId6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1.xml"/><Relationship Id="rId9" Type="http://schemas.openxmlformats.org/officeDocument/2006/relationships/slideLayout" Target="../slideLayouts/slideLayout26.xml"/></Relationships>
</file>

<file path=ppt/slideMasters/_rels/slideMaster2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5.xml"/><Relationship Id="rId13" Type="http://schemas.openxmlformats.org/officeDocument/2006/relationships/slideLayout" Target="../slideLayouts/slideLayout330.xml"/><Relationship Id="rId18" Type="http://schemas.openxmlformats.org/officeDocument/2006/relationships/theme" Target="../theme/theme20.xml"/><Relationship Id="rId3" Type="http://schemas.openxmlformats.org/officeDocument/2006/relationships/slideLayout" Target="../slideLayouts/slideLayout320.xml"/><Relationship Id="rId7" Type="http://schemas.openxmlformats.org/officeDocument/2006/relationships/slideLayout" Target="../slideLayouts/slideLayout324.xml"/><Relationship Id="rId12" Type="http://schemas.openxmlformats.org/officeDocument/2006/relationships/slideLayout" Target="../slideLayouts/slideLayout329.xml"/><Relationship Id="rId17" Type="http://schemas.openxmlformats.org/officeDocument/2006/relationships/slideLayout" Target="../slideLayouts/slideLayout334.xml"/><Relationship Id="rId2" Type="http://schemas.openxmlformats.org/officeDocument/2006/relationships/slideLayout" Target="../slideLayouts/slideLayout319.xml"/><Relationship Id="rId16" Type="http://schemas.openxmlformats.org/officeDocument/2006/relationships/slideLayout" Target="../slideLayouts/slideLayout333.xml"/><Relationship Id="rId1" Type="http://schemas.openxmlformats.org/officeDocument/2006/relationships/slideLayout" Target="../slideLayouts/slideLayout318.xml"/><Relationship Id="rId6" Type="http://schemas.openxmlformats.org/officeDocument/2006/relationships/slideLayout" Target="../slideLayouts/slideLayout323.xml"/><Relationship Id="rId11" Type="http://schemas.openxmlformats.org/officeDocument/2006/relationships/slideLayout" Target="../slideLayouts/slideLayout328.xml"/><Relationship Id="rId5" Type="http://schemas.openxmlformats.org/officeDocument/2006/relationships/slideLayout" Target="../slideLayouts/slideLayout322.xml"/><Relationship Id="rId15" Type="http://schemas.openxmlformats.org/officeDocument/2006/relationships/slideLayout" Target="../slideLayouts/slideLayout332.xml"/><Relationship Id="rId10" Type="http://schemas.openxmlformats.org/officeDocument/2006/relationships/slideLayout" Target="../slideLayouts/slideLayout327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321.xml"/><Relationship Id="rId9" Type="http://schemas.openxmlformats.org/officeDocument/2006/relationships/slideLayout" Target="../slideLayouts/slideLayout326.xml"/><Relationship Id="rId14" Type="http://schemas.openxmlformats.org/officeDocument/2006/relationships/slideLayout" Target="../slideLayouts/slideLayout33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6.xml"/><Relationship Id="rId13" Type="http://schemas.openxmlformats.org/officeDocument/2006/relationships/slideLayout" Target="../slideLayouts/slideLayout41.xml"/><Relationship Id="rId18" Type="http://schemas.openxmlformats.org/officeDocument/2006/relationships/theme" Target="../theme/theme3.xml"/><Relationship Id="rId3" Type="http://schemas.openxmlformats.org/officeDocument/2006/relationships/slideLayout" Target="../slideLayouts/slideLayout31.xml"/><Relationship Id="rId7" Type="http://schemas.openxmlformats.org/officeDocument/2006/relationships/slideLayout" Target="../slideLayouts/slideLayout35.xml"/><Relationship Id="rId12" Type="http://schemas.openxmlformats.org/officeDocument/2006/relationships/slideLayout" Target="../slideLayouts/slideLayout40.xml"/><Relationship Id="rId17" Type="http://schemas.openxmlformats.org/officeDocument/2006/relationships/slideLayout" Target="../slideLayouts/slideLayout45.xml"/><Relationship Id="rId2" Type="http://schemas.openxmlformats.org/officeDocument/2006/relationships/slideLayout" Target="../slideLayouts/slideLayout30.xml"/><Relationship Id="rId16" Type="http://schemas.openxmlformats.org/officeDocument/2006/relationships/slideLayout" Target="../slideLayouts/slideLayout44.xml"/><Relationship Id="rId1" Type="http://schemas.openxmlformats.org/officeDocument/2006/relationships/slideLayout" Target="../slideLayouts/slideLayout29.xml"/><Relationship Id="rId6" Type="http://schemas.openxmlformats.org/officeDocument/2006/relationships/slideLayout" Target="../slideLayouts/slideLayout34.xml"/><Relationship Id="rId11" Type="http://schemas.openxmlformats.org/officeDocument/2006/relationships/slideLayout" Target="../slideLayouts/slideLayout39.xml"/><Relationship Id="rId5" Type="http://schemas.openxmlformats.org/officeDocument/2006/relationships/slideLayout" Target="../slideLayouts/slideLayout33.xml"/><Relationship Id="rId15" Type="http://schemas.openxmlformats.org/officeDocument/2006/relationships/slideLayout" Target="../slideLayouts/slideLayout43.xml"/><Relationship Id="rId10" Type="http://schemas.openxmlformats.org/officeDocument/2006/relationships/slideLayout" Target="../slideLayouts/slideLayout38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32.xml"/><Relationship Id="rId9" Type="http://schemas.openxmlformats.org/officeDocument/2006/relationships/slideLayout" Target="../slideLayouts/slideLayout37.xml"/><Relationship Id="rId14" Type="http://schemas.openxmlformats.org/officeDocument/2006/relationships/slideLayout" Target="../slideLayouts/slideLayout42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3.xml"/><Relationship Id="rId13" Type="http://schemas.openxmlformats.org/officeDocument/2006/relationships/slideLayout" Target="../slideLayouts/slideLayout58.xml"/><Relationship Id="rId18" Type="http://schemas.openxmlformats.org/officeDocument/2006/relationships/theme" Target="../theme/theme4.xml"/><Relationship Id="rId3" Type="http://schemas.openxmlformats.org/officeDocument/2006/relationships/slideLayout" Target="../slideLayouts/slideLayout48.xml"/><Relationship Id="rId7" Type="http://schemas.openxmlformats.org/officeDocument/2006/relationships/slideLayout" Target="../slideLayouts/slideLayout52.xml"/><Relationship Id="rId12" Type="http://schemas.openxmlformats.org/officeDocument/2006/relationships/slideLayout" Target="../slideLayouts/slideLayout57.xml"/><Relationship Id="rId17" Type="http://schemas.openxmlformats.org/officeDocument/2006/relationships/slideLayout" Target="../slideLayouts/slideLayout62.xml"/><Relationship Id="rId2" Type="http://schemas.openxmlformats.org/officeDocument/2006/relationships/slideLayout" Target="../slideLayouts/slideLayout47.xml"/><Relationship Id="rId16" Type="http://schemas.openxmlformats.org/officeDocument/2006/relationships/slideLayout" Target="../slideLayouts/slideLayout61.xml"/><Relationship Id="rId1" Type="http://schemas.openxmlformats.org/officeDocument/2006/relationships/slideLayout" Target="../slideLayouts/slideLayout46.xml"/><Relationship Id="rId6" Type="http://schemas.openxmlformats.org/officeDocument/2006/relationships/slideLayout" Target="../slideLayouts/slideLayout51.xml"/><Relationship Id="rId11" Type="http://schemas.openxmlformats.org/officeDocument/2006/relationships/slideLayout" Target="../slideLayouts/slideLayout56.xml"/><Relationship Id="rId5" Type="http://schemas.openxmlformats.org/officeDocument/2006/relationships/slideLayout" Target="../slideLayouts/slideLayout50.xml"/><Relationship Id="rId1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55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9.xml"/><Relationship Id="rId9" Type="http://schemas.openxmlformats.org/officeDocument/2006/relationships/slideLayout" Target="../slideLayouts/slideLayout54.xml"/><Relationship Id="rId14" Type="http://schemas.openxmlformats.org/officeDocument/2006/relationships/slideLayout" Target="../slideLayouts/slideLayout59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0.xml"/><Relationship Id="rId13" Type="http://schemas.openxmlformats.org/officeDocument/2006/relationships/slideLayout" Target="../slideLayouts/slideLayout75.xml"/><Relationship Id="rId18" Type="http://schemas.openxmlformats.org/officeDocument/2006/relationships/theme" Target="../theme/theme5.xml"/><Relationship Id="rId3" Type="http://schemas.openxmlformats.org/officeDocument/2006/relationships/slideLayout" Target="../slideLayouts/slideLayout65.xml"/><Relationship Id="rId7" Type="http://schemas.openxmlformats.org/officeDocument/2006/relationships/slideLayout" Target="../slideLayouts/slideLayout69.xml"/><Relationship Id="rId12" Type="http://schemas.openxmlformats.org/officeDocument/2006/relationships/slideLayout" Target="../slideLayouts/slideLayout74.xml"/><Relationship Id="rId17" Type="http://schemas.openxmlformats.org/officeDocument/2006/relationships/slideLayout" Target="../slideLayouts/slideLayout79.xml"/><Relationship Id="rId2" Type="http://schemas.openxmlformats.org/officeDocument/2006/relationships/slideLayout" Target="../slideLayouts/slideLayout64.xml"/><Relationship Id="rId16" Type="http://schemas.openxmlformats.org/officeDocument/2006/relationships/slideLayout" Target="../slideLayouts/slideLayout78.xml"/><Relationship Id="rId1" Type="http://schemas.openxmlformats.org/officeDocument/2006/relationships/slideLayout" Target="../slideLayouts/slideLayout63.xml"/><Relationship Id="rId6" Type="http://schemas.openxmlformats.org/officeDocument/2006/relationships/slideLayout" Target="../slideLayouts/slideLayout68.xml"/><Relationship Id="rId11" Type="http://schemas.openxmlformats.org/officeDocument/2006/relationships/slideLayout" Target="../slideLayouts/slideLayout73.xml"/><Relationship Id="rId5" Type="http://schemas.openxmlformats.org/officeDocument/2006/relationships/slideLayout" Target="../slideLayouts/slideLayout67.xml"/><Relationship Id="rId15" Type="http://schemas.openxmlformats.org/officeDocument/2006/relationships/slideLayout" Target="../slideLayouts/slideLayout77.xml"/><Relationship Id="rId10" Type="http://schemas.openxmlformats.org/officeDocument/2006/relationships/slideLayout" Target="../slideLayouts/slideLayout72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66.xml"/><Relationship Id="rId9" Type="http://schemas.openxmlformats.org/officeDocument/2006/relationships/slideLayout" Target="../slideLayouts/slideLayout71.xml"/><Relationship Id="rId14" Type="http://schemas.openxmlformats.org/officeDocument/2006/relationships/slideLayout" Target="../slideLayouts/slideLayout76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7.xml"/><Relationship Id="rId13" Type="http://schemas.openxmlformats.org/officeDocument/2006/relationships/slideLayout" Target="../slideLayouts/slideLayout92.xml"/><Relationship Id="rId18" Type="http://schemas.openxmlformats.org/officeDocument/2006/relationships/theme" Target="../theme/theme6.xml"/><Relationship Id="rId3" Type="http://schemas.openxmlformats.org/officeDocument/2006/relationships/slideLayout" Target="../slideLayouts/slideLayout82.xml"/><Relationship Id="rId7" Type="http://schemas.openxmlformats.org/officeDocument/2006/relationships/slideLayout" Target="../slideLayouts/slideLayout86.xml"/><Relationship Id="rId12" Type="http://schemas.openxmlformats.org/officeDocument/2006/relationships/slideLayout" Target="../slideLayouts/slideLayout91.xml"/><Relationship Id="rId17" Type="http://schemas.openxmlformats.org/officeDocument/2006/relationships/slideLayout" Target="../slideLayouts/slideLayout96.xml"/><Relationship Id="rId2" Type="http://schemas.openxmlformats.org/officeDocument/2006/relationships/slideLayout" Target="../slideLayouts/slideLayout81.xml"/><Relationship Id="rId16" Type="http://schemas.openxmlformats.org/officeDocument/2006/relationships/slideLayout" Target="../slideLayouts/slideLayout95.xml"/><Relationship Id="rId1" Type="http://schemas.openxmlformats.org/officeDocument/2006/relationships/slideLayout" Target="../slideLayouts/slideLayout80.xml"/><Relationship Id="rId6" Type="http://schemas.openxmlformats.org/officeDocument/2006/relationships/slideLayout" Target="../slideLayouts/slideLayout85.xml"/><Relationship Id="rId11" Type="http://schemas.openxmlformats.org/officeDocument/2006/relationships/slideLayout" Target="../slideLayouts/slideLayout90.xml"/><Relationship Id="rId5" Type="http://schemas.openxmlformats.org/officeDocument/2006/relationships/slideLayout" Target="../slideLayouts/slideLayout84.xml"/><Relationship Id="rId15" Type="http://schemas.openxmlformats.org/officeDocument/2006/relationships/slideLayout" Target="../slideLayouts/slideLayout94.xml"/><Relationship Id="rId10" Type="http://schemas.openxmlformats.org/officeDocument/2006/relationships/slideLayout" Target="../slideLayouts/slideLayout89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83.xml"/><Relationship Id="rId9" Type="http://schemas.openxmlformats.org/officeDocument/2006/relationships/slideLayout" Target="../slideLayouts/slideLayout88.xml"/><Relationship Id="rId14" Type="http://schemas.openxmlformats.org/officeDocument/2006/relationships/slideLayout" Target="../slideLayouts/slideLayout93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4.xml"/><Relationship Id="rId13" Type="http://schemas.openxmlformats.org/officeDocument/2006/relationships/slideLayout" Target="../slideLayouts/slideLayout109.xml"/><Relationship Id="rId18" Type="http://schemas.openxmlformats.org/officeDocument/2006/relationships/theme" Target="../theme/theme7.xml"/><Relationship Id="rId3" Type="http://schemas.openxmlformats.org/officeDocument/2006/relationships/slideLayout" Target="../slideLayouts/slideLayout99.xml"/><Relationship Id="rId7" Type="http://schemas.openxmlformats.org/officeDocument/2006/relationships/slideLayout" Target="../slideLayouts/slideLayout103.xml"/><Relationship Id="rId12" Type="http://schemas.openxmlformats.org/officeDocument/2006/relationships/slideLayout" Target="../slideLayouts/slideLayout108.xml"/><Relationship Id="rId17" Type="http://schemas.openxmlformats.org/officeDocument/2006/relationships/slideLayout" Target="../slideLayouts/slideLayout113.xml"/><Relationship Id="rId2" Type="http://schemas.openxmlformats.org/officeDocument/2006/relationships/slideLayout" Target="../slideLayouts/slideLayout98.xml"/><Relationship Id="rId16" Type="http://schemas.openxmlformats.org/officeDocument/2006/relationships/slideLayout" Target="../slideLayouts/slideLayout112.xml"/><Relationship Id="rId1" Type="http://schemas.openxmlformats.org/officeDocument/2006/relationships/slideLayout" Target="../slideLayouts/slideLayout97.xml"/><Relationship Id="rId6" Type="http://schemas.openxmlformats.org/officeDocument/2006/relationships/slideLayout" Target="../slideLayouts/slideLayout102.xml"/><Relationship Id="rId11" Type="http://schemas.openxmlformats.org/officeDocument/2006/relationships/slideLayout" Target="../slideLayouts/slideLayout107.xml"/><Relationship Id="rId5" Type="http://schemas.openxmlformats.org/officeDocument/2006/relationships/slideLayout" Target="../slideLayouts/slideLayout101.xml"/><Relationship Id="rId15" Type="http://schemas.openxmlformats.org/officeDocument/2006/relationships/slideLayout" Target="../slideLayouts/slideLayout111.xml"/><Relationship Id="rId10" Type="http://schemas.openxmlformats.org/officeDocument/2006/relationships/slideLayout" Target="../slideLayouts/slideLayout106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100.xml"/><Relationship Id="rId9" Type="http://schemas.openxmlformats.org/officeDocument/2006/relationships/slideLayout" Target="../slideLayouts/slideLayout105.xml"/><Relationship Id="rId14" Type="http://schemas.openxmlformats.org/officeDocument/2006/relationships/slideLayout" Target="../slideLayouts/slideLayout110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1.xml"/><Relationship Id="rId13" Type="http://schemas.openxmlformats.org/officeDocument/2006/relationships/slideLayout" Target="../slideLayouts/slideLayout126.xml"/><Relationship Id="rId18" Type="http://schemas.openxmlformats.org/officeDocument/2006/relationships/theme" Target="../theme/theme8.xml"/><Relationship Id="rId3" Type="http://schemas.openxmlformats.org/officeDocument/2006/relationships/slideLayout" Target="../slideLayouts/slideLayout116.xml"/><Relationship Id="rId7" Type="http://schemas.openxmlformats.org/officeDocument/2006/relationships/slideLayout" Target="../slideLayouts/slideLayout120.xml"/><Relationship Id="rId12" Type="http://schemas.openxmlformats.org/officeDocument/2006/relationships/slideLayout" Target="../slideLayouts/slideLayout125.xml"/><Relationship Id="rId17" Type="http://schemas.openxmlformats.org/officeDocument/2006/relationships/slideLayout" Target="../slideLayouts/slideLayout130.xml"/><Relationship Id="rId2" Type="http://schemas.openxmlformats.org/officeDocument/2006/relationships/slideLayout" Target="../slideLayouts/slideLayout115.xml"/><Relationship Id="rId16" Type="http://schemas.openxmlformats.org/officeDocument/2006/relationships/slideLayout" Target="../slideLayouts/slideLayout129.xml"/><Relationship Id="rId1" Type="http://schemas.openxmlformats.org/officeDocument/2006/relationships/slideLayout" Target="../slideLayouts/slideLayout114.xml"/><Relationship Id="rId6" Type="http://schemas.openxmlformats.org/officeDocument/2006/relationships/slideLayout" Target="../slideLayouts/slideLayout119.xml"/><Relationship Id="rId11" Type="http://schemas.openxmlformats.org/officeDocument/2006/relationships/slideLayout" Target="../slideLayouts/slideLayout124.xml"/><Relationship Id="rId5" Type="http://schemas.openxmlformats.org/officeDocument/2006/relationships/slideLayout" Target="../slideLayouts/slideLayout118.xml"/><Relationship Id="rId15" Type="http://schemas.openxmlformats.org/officeDocument/2006/relationships/slideLayout" Target="../slideLayouts/slideLayout128.xml"/><Relationship Id="rId10" Type="http://schemas.openxmlformats.org/officeDocument/2006/relationships/slideLayout" Target="../slideLayouts/slideLayout123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117.xml"/><Relationship Id="rId9" Type="http://schemas.openxmlformats.org/officeDocument/2006/relationships/slideLayout" Target="../slideLayouts/slideLayout122.xml"/><Relationship Id="rId14" Type="http://schemas.openxmlformats.org/officeDocument/2006/relationships/slideLayout" Target="../slideLayouts/slideLayout127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8.xml"/><Relationship Id="rId13" Type="http://schemas.openxmlformats.org/officeDocument/2006/relationships/slideLayout" Target="../slideLayouts/slideLayout143.xml"/><Relationship Id="rId18" Type="http://schemas.openxmlformats.org/officeDocument/2006/relationships/theme" Target="../theme/theme9.xml"/><Relationship Id="rId3" Type="http://schemas.openxmlformats.org/officeDocument/2006/relationships/slideLayout" Target="../slideLayouts/slideLayout133.xml"/><Relationship Id="rId7" Type="http://schemas.openxmlformats.org/officeDocument/2006/relationships/slideLayout" Target="../slideLayouts/slideLayout137.xml"/><Relationship Id="rId12" Type="http://schemas.openxmlformats.org/officeDocument/2006/relationships/slideLayout" Target="../slideLayouts/slideLayout142.xml"/><Relationship Id="rId17" Type="http://schemas.openxmlformats.org/officeDocument/2006/relationships/slideLayout" Target="../slideLayouts/slideLayout147.xml"/><Relationship Id="rId2" Type="http://schemas.openxmlformats.org/officeDocument/2006/relationships/slideLayout" Target="../slideLayouts/slideLayout132.xml"/><Relationship Id="rId16" Type="http://schemas.openxmlformats.org/officeDocument/2006/relationships/slideLayout" Target="../slideLayouts/slideLayout146.xml"/><Relationship Id="rId1" Type="http://schemas.openxmlformats.org/officeDocument/2006/relationships/slideLayout" Target="../slideLayouts/slideLayout131.xml"/><Relationship Id="rId6" Type="http://schemas.openxmlformats.org/officeDocument/2006/relationships/slideLayout" Target="../slideLayouts/slideLayout136.xml"/><Relationship Id="rId11" Type="http://schemas.openxmlformats.org/officeDocument/2006/relationships/slideLayout" Target="../slideLayouts/slideLayout141.xml"/><Relationship Id="rId5" Type="http://schemas.openxmlformats.org/officeDocument/2006/relationships/slideLayout" Target="../slideLayouts/slideLayout135.xml"/><Relationship Id="rId15" Type="http://schemas.openxmlformats.org/officeDocument/2006/relationships/slideLayout" Target="../slideLayouts/slideLayout145.xml"/><Relationship Id="rId10" Type="http://schemas.openxmlformats.org/officeDocument/2006/relationships/slideLayout" Target="../slideLayouts/slideLayout14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134.xml"/><Relationship Id="rId9" Type="http://schemas.openxmlformats.org/officeDocument/2006/relationships/slideLayout" Target="../slideLayouts/slideLayout139.xml"/><Relationship Id="rId14" Type="http://schemas.openxmlformats.org/officeDocument/2006/relationships/slideLayout" Target="../slideLayouts/slideLayout14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9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20000" y="1825625"/>
            <a:ext cx="102338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gradFill flip="none" rotWithShape="1">
                  <a:gsLst>
                    <a:gs pos="28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38000"/>
                        <a:lumOff val="62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5400000" scaled="1"/>
                  <a:tileRect/>
                </a:gradFill>
              </a:defRPr>
            </a:lvl1pPr>
          </a:lstStyle>
          <a:p>
            <a:pPr defTabSz="457200"/>
            <a:fld id="{CA79DAA4-9A56-41D9-86C1-DA3A369A38E6}" type="datetime1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 defTabSz="457200"/>
              <a:t>12/17/2022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gradFill flip="none" rotWithShape="1">
                  <a:gsLst>
                    <a:gs pos="28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38000"/>
                        <a:lumOff val="62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5400000" scaled="1"/>
                  <a:tileRect/>
                </a:gradFill>
              </a:defRPr>
            </a:lvl1pPr>
          </a:lstStyle>
          <a:p>
            <a:pPr defTabSz="457200"/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gradFill flip="none" rotWithShape="1">
                  <a:gsLst>
                    <a:gs pos="28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38000"/>
                        <a:lumOff val="62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5400000" scaled="1"/>
                  <a:tileRect/>
                </a:gradFill>
              </a:defRPr>
            </a:lvl1pPr>
          </a:lstStyle>
          <a:p>
            <a:pPr defTabSz="457200"/>
            <a:fld id="{AD44F90D-2785-449A-BBB4-A006DD81FFE8}" type="slidenum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 defTabSz="457200"/>
              <a:t>‹#›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2189027642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400" b="0" kern="1200">
          <a:gradFill flip="none" rotWithShape="1">
            <a:gsLst>
              <a:gs pos="28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  <a:tileRect/>
          </a:gra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9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20000" y="1825625"/>
            <a:ext cx="102338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gradFill flip="none" rotWithShape="1">
                  <a:gsLst>
                    <a:gs pos="28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38000"/>
                        <a:lumOff val="62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5400000" scaled="1"/>
                  <a:tileRect/>
                </a:gradFill>
              </a:defRPr>
            </a:lvl1pPr>
          </a:lstStyle>
          <a:p>
            <a:pPr defTabSz="457200"/>
            <a:fld id="{CA79DAA4-9A56-41D9-86C1-DA3A369A38E6}" type="datetime1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 defTabSz="457200"/>
              <a:t>12/17/2022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gradFill flip="none" rotWithShape="1">
                  <a:gsLst>
                    <a:gs pos="28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38000"/>
                        <a:lumOff val="62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5400000" scaled="1"/>
                  <a:tileRect/>
                </a:gradFill>
              </a:defRPr>
            </a:lvl1pPr>
          </a:lstStyle>
          <a:p>
            <a:pPr defTabSz="457200"/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gradFill flip="none" rotWithShape="1">
                  <a:gsLst>
                    <a:gs pos="28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38000"/>
                        <a:lumOff val="62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5400000" scaled="1"/>
                  <a:tileRect/>
                </a:gradFill>
              </a:defRPr>
            </a:lvl1pPr>
          </a:lstStyle>
          <a:p>
            <a:pPr defTabSz="457200"/>
            <a:fld id="{AD44F90D-2785-449A-BBB4-A006DD81FFE8}" type="slidenum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 defTabSz="457200"/>
              <a:t>‹#›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672304294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853" r:id="rId1"/>
    <p:sldLayoutId id="2147483854" r:id="rId2"/>
    <p:sldLayoutId id="2147483855" r:id="rId3"/>
    <p:sldLayoutId id="2147483856" r:id="rId4"/>
    <p:sldLayoutId id="2147483857" r:id="rId5"/>
    <p:sldLayoutId id="2147483858" r:id="rId6"/>
    <p:sldLayoutId id="2147483859" r:id="rId7"/>
    <p:sldLayoutId id="2147483860" r:id="rId8"/>
    <p:sldLayoutId id="2147483861" r:id="rId9"/>
    <p:sldLayoutId id="2147483862" r:id="rId10"/>
    <p:sldLayoutId id="2147483863" r:id="rId11"/>
    <p:sldLayoutId id="2147483864" r:id="rId12"/>
    <p:sldLayoutId id="2147483865" r:id="rId13"/>
    <p:sldLayoutId id="2147483866" r:id="rId14"/>
    <p:sldLayoutId id="2147483867" r:id="rId15"/>
    <p:sldLayoutId id="2147483868" r:id="rId16"/>
    <p:sldLayoutId id="2147483869" r:id="rId17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400" b="0" kern="1200">
          <a:gradFill flip="none" rotWithShape="1">
            <a:gsLst>
              <a:gs pos="28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  <a:tileRect/>
          </a:gra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9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20000" y="1825625"/>
            <a:ext cx="102338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gradFill flip="none" rotWithShape="1">
                  <a:gsLst>
                    <a:gs pos="28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38000"/>
                        <a:lumOff val="62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5400000" scaled="1"/>
                  <a:tileRect/>
                </a:gradFill>
              </a:defRPr>
            </a:lvl1pPr>
          </a:lstStyle>
          <a:p>
            <a:pPr defTabSz="457200"/>
            <a:fld id="{CA79DAA4-9A56-41D9-86C1-DA3A369A38E6}" type="datetime1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 defTabSz="457200"/>
              <a:t>12/17/2022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gradFill flip="none" rotWithShape="1">
                  <a:gsLst>
                    <a:gs pos="28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38000"/>
                        <a:lumOff val="62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5400000" scaled="1"/>
                  <a:tileRect/>
                </a:gradFill>
              </a:defRPr>
            </a:lvl1pPr>
          </a:lstStyle>
          <a:p>
            <a:pPr defTabSz="457200"/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gradFill flip="none" rotWithShape="1">
                  <a:gsLst>
                    <a:gs pos="28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38000"/>
                        <a:lumOff val="62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5400000" scaled="1"/>
                  <a:tileRect/>
                </a:gradFill>
              </a:defRPr>
            </a:lvl1pPr>
          </a:lstStyle>
          <a:p>
            <a:pPr defTabSz="457200"/>
            <a:fld id="{AD44F90D-2785-449A-BBB4-A006DD81FFE8}" type="slidenum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 defTabSz="457200"/>
              <a:t>‹#›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1796954010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871" r:id="rId1"/>
    <p:sldLayoutId id="2147483872" r:id="rId2"/>
    <p:sldLayoutId id="2147483873" r:id="rId3"/>
    <p:sldLayoutId id="2147483874" r:id="rId4"/>
    <p:sldLayoutId id="2147483875" r:id="rId5"/>
    <p:sldLayoutId id="2147483876" r:id="rId6"/>
    <p:sldLayoutId id="2147483877" r:id="rId7"/>
    <p:sldLayoutId id="2147483878" r:id="rId8"/>
    <p:sldLayoutId id="2147483879" r:id="rId9"/>
    <p:sldLayoutId id="2147483880" r:id="rId10"/>
    <p:sldLayoutId id="2147483881" r:id="rId11"/>
    <p:sldLayoutId id="2147483882" r:id="rId12"/>
    <p:sldLayoutId id="2147483883" r:id="rId13"/>
    <p:sldLayoutId id="2147483884" r:id="rId14"/>
    <p:sldLayoutId id="2147483885" r:id="rId15"/>
    <p:sldLayoutId id="2147483886" r:id="rId16"/>
    <p:sldLayoutId id="2147483887" r:id="rId17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400" b="0" kern="1200">
          <a:gradFill flip="none" rotWithShape="1">
            <a:gsLst>
              <a:gs pos="28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  <a:tileRect/>
          </a:gra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9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20000" y="1825625"/>
            <a:ext cx="102338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gradFill flip="none" rotWithShape="1">
                  <a:gsLst>
                    <a:gs pos="28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38000"/>
                        <a:lumOff val="62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5400000" scaled="1"/>
                  <a:tileRect/>
                </a:gradFill>
              </a:defRPr>
            </a:lvl1pPr>
          </a:lstStyle>
          <a:p>
            <a:pPr defTabSz="457200"/>
            <a:fld id="{CA79DAA4-9A56-41D9-86C1-DA3A369A38E6}" type="datetime1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 defTabSz="457200"/>
              <a:t>12/17/2022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gradFill flip="none" rotWithShape="1">
                  <a:gsLst>
                    <a:gs pos="28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38000"/>
                        <a:lumOff val="62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5400000" scaled="1"/>
                  <a:tileRect/>
                </a:gradFill>
              </a:defRPr>
            </a:lvl1pPr>
          </a:lstStyle>
          <a:p>
            <a:pPr defTabSz="457200"/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gradFill flip="none" rotWithShape="1">
                  <a:gsLst>
                    <a:gs pos="28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38000"/>
                        <a:lumOff val="62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5400000" scaled="1"/>
                  <a:tileRect/>
                </a:gradFill>
              </a:defRPr>
            </a:lvl1pPr>
          </a:lstStyle>
          <a:p>
            <a:pPr defTabSz="457200"/>
            <a:fld id="{AD44F90D-2785-449A-BBB4-A006DD81FFE8}" type="slidenum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 defTabSz="457200"/>
              <a:t>‹#›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737961273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889" r:id="rId1"/>
    <p:sldLayoutId id="2147483890" r:id="rId2"/>
    <p:sldLayoutId id="2147483891" r:id="rId3"/>
    <p:sldLayoutId id="2147483892" r:id="rId4"/>
    <p:sldLayoutId id="2147483893" r:id="rId5"/>
    <p:sldLayoutId id="2147483894" r:id="rId6"/>
    <p:sldLayoutId id="2147483895" r:id="rId7"/>
    <p:sldLayoutId id="2147483896" r:id="rId8"/>
    <p:sldLayoutId id="2147483897" r:id="rId9"/>
    <p:sldLayoutId id="2147483898" r:id="rId10"/>
    <p:sldLayoutId id="2147483899" r:id="rId11"/>
    <p:sldLayoutId id="2147483900" r:id="rId12"/>
    <p:sldLayoutId id="2147483901" r:id="rId13"/>
    <p:sldLayoutId id="2147483902" r:id="rId14"/>
    <p:sldLayoutId id="2147483903" r:id="rId15"/>
    <p:sldLayoutId id="2147483904" r:id="rId16"/>
    <p:sldLayoutId id="2147483905" r:id="rId17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400" b="0" kern="1200">
          <a:gradFill flip="none" rotWithShape="1">
            <a:gsLst>
              <a:gs pos="28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  <a:tileRect/>
          </a:gra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9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20000" y="1825625"/>
            <a:ext cx="102338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gradFill flip="none" rotWithShape="1">
                  <a:gsLst>
                    <a:gs pos="28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38000"/>
                        <a:lumOff val="62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5400000" scaled="1"/>
                  <a:tileRect/>
                </a:gradFill>
              </a:defRPr>
            </a:lvl1pPr>
          </a:lstStyle>
          <a:p>
            <a:pPr defTabSz="457200"/>
            <a:fld id="{CA79DAA4-9A56-41D9-86C1-DA3A369A38E6}" type="datetime1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 defTabSz="457200"/>
              <a:t>12/17/2022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gradFill flip="none" rotWithShape="1">
                  <a:gsLst>
                    <a:gs pos="28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38000"/>
                        <a:lumOff val="62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5400000" scaled="1"/>
                  <a:tileRect/>
                </a:gradFill>
              </a:defRPr>
            </a:lvl1pPr>
          </a:lstStyle>
          <a:p>
            <a:pPr defTabSz="457200"/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gradFill flip="none" rotWithShape="1">
                  <a:gsLst>
                    <a:gs pos="28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38000"/>
                        <a:lumOff val="62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5400000" scaled="1"/>
                  <a:tileRect/>
                </a:gradFill>
              </a:defRPr>
            </a:lvl1pPr>
          </a:lstStyle>
          <a:p>
            <a:pPr defTabSz="457200"/>
            <a:fld id="{AD44F90D-2785-449A-BBB4-A006DD81FFE8}" type="slidenum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 defTabSz="457200"/>
              <a:t>‹#›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3062575198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907" r:id="rId1"/>
    <p:sldLayoutId id="2147483908" r:id="rId2"/>
    <p:sldLayoutId id="2147483909" r:id="rId3"/>
    <p:sldLayoutId id="2147483910" r:id="rId4"/>
    <p:sldLayoutId id="2147483911" r:id="rId5"/>
    <p:sldLayoutId id="2147483912" r:id="rId6"/>
    <p:sldLayoutId id="2147483913" r:id="rId7"/>
    <p:sldLayoutId id="2147483914" r:id="rId8"/>
    <p:sldLayoutId id="2147483915" r:id="rId9"/>
    <p:sldLayoutId id="2147483916" r:id="rId10"/>
    <p:sldLayoutId id="2147483917" r:id="rId11"/>
    <p:sldLayoutId id="2147483918" r:id="rId12"/>
    <p:sldLayoutId id="2147483919" r:id="rId13"/>
    <p:sldLayoutId id="2147483920" r:id="rId14"/>
    <p:sldLayoutId id="2147483921" r:id="rId15"/>
    <p:sldLayoutId id="2147483922" r:id="rId16"/>
    <p:sldLayoutId id="2147483923" r:id="rId17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400" b="0" kern="1200">
          <a:gradFill flip="none" rotWithShape="1">
            <a:gsLst>
              <a:gs pos="28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  <a:tileRect/>
          </a:gra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9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20000" y="1825625"/>
            <a:ext cx="102338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gradFill flip="none" rotWithShape="1">
                  <a:gsLst>
                    <a:gs pos="28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38000"/>
                        <a:lumOff val="62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5400000" scaled="1"/>
                  <a:tileRect/>
                </a:gradFill>
              </a:defRPr>
            </a:lvl1pPr>
          </a:lstStyle>
          <a:p>
            <a:pPr defTabSz="457200"/>
            <a:fld id="{CA79DAA4-9A56-41D9-86C1-DA3A369A38E6}" type="datetime1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 defTabSz="457200"/>
              <a:t>12/17/2022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gradFill flip="none" rotWithShape="1">
                  <a:gsLst>
                    <a:gs pos="28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38000"/>
                        <a:lumOff val="62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5400000" scaled="1"/>
                  <a:tileRect/>
                </a:gradFill>
              </a:defRPr>
            </a:lvl1pPr>
          </a:lstStyle>
          <a:p>
            <a:pPr defTabSz="457200"/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gradFill flip="none" rotWithShape="1">
                  <a:gsLst>
                    <a:gs pos="28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38000"/>
                        <a:lumOff val="62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5400000" scaled="1"/>
                  <a:tileRect/>
                </a:gradFill>
              </a:defRPr>
            </a:lvl1pPr>
          </a:lstStyle>
          <a:p>
            <a:pPr defTabSz="457200"/>
            <a:fld id="{AD44F90D-2785-449A-BBB4-A006DD81FFE8}" type="slidenum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 defTabSz="457200"/>
              <a:t>‹#›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3368127939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925" r:id="rId1"/>
    <p:sldLayoutId id="2147483926" r:id="rId2"/>
    <p:sldLayoutId id="2147483927" r:id="rId3"/>
    <p:sldLayoutId id="2147483928" r:id="rId4"/>
    <p:sldLayoutId id="2147483929" r:id="rId5"/>
    <p:sldLayoutId id="2147483930" r:id="rId6"/>
    <p:sldLayoutId id="2147483931" r:id="rId7"/>
    <p:sldLayoutId id="2147483932" r:id="rId8"/>
    <p:sldLayoutId id="2147483933" r:id="rId9"/>
    <p:sldLayoutId id="2147483934" r:id="rId10"/>
    <p:sldLayoutId id="2147483935" r:id="rId11"/>
    <p:sldLayoutId id="2147483936" r:id="rId12"/>
    <p:sldLayoutId id="2147483937" r:id="rId13"/>
    <p:sldLayoutId id="2147483938" r:id="rId14"/>
    <p:sldLayoutId id="2147483939" r:id="rId15"/>
    <p:sldLayoutId id="2147483940" r:id="rId16"/>
    <p:sldLayoutId id="2147483941" r:id="rId17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400" b="0" kern="1200">
          <a:gradFill flip="none" rotWithShape="1">
            <a:gsLst>
              <a:gs pos="28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  <a:tileRect/>
          </a:gra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9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20000" y="1825625"/>
            <a:ext cx="102338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gradFill flip="none" rotWithShape="1">
                  <a:gsLst>
                    <a:gs pos="28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38000"/>
                        <a:lumOff val="62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5400000" scaled="1"/>
                  <a:tileRect/>
                </a:gradFill>
              </a:defRPr>
            </a:lvl1pPr>
          </a:lstStyle>
          <a:p>
            <a:pPr defTabSz="457200"/>
            <a:fld id="{CA79DAA4-9A56-41D9-86C1-DA3A369A38E6}" type="datetime1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 defTabSz="457200"/>
              <a:t>12/17/2022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gradFill flip="none" rotWithShape="1">
                  <a:gsLst>
                    <a:gs pos="28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38000"/>
                        <a:lumOff val="62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5400000" scaled="1"/>
                  <a:tileRect/>
                </a:gradFill>
              </a:defRPr>
            </a:lvl1pPr>
          </a:lstStyle>
          <a:p>
            <a:pPr defTabSz="457200"/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gradFill flip="none" rotWithShape="1">
                  <a:gsLst>
                    <a:gs pos="28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38000"/>
                        <a:lumOff val="62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5400000" scaled="1"/>
                  <a:tileRect/>
                </a:gradFill>
              </a:defRPr>
            </a:lvl1pPr>
          </a:lstStyle>
          <a:p>
            <a:pPr defTabSz="457200"/>
            <a:fld id="{AD44F90D-2785-449A-BBB4-A006DD81FFE8}" type="slidenum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 defTabSz="457200"/>
              <a:t>‹#›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3403044181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943" r:id="rId1"/>
    <p:sldLayoutId id="2147483944" r:id="rId2"/>
    <p:sldLayoutId id="2147483945" r:id="rId3"/>
    <p:sldLayoutId id="2147483946" r:id="rId4"/>
    <p:sldLayoutId id="2147483947" r:id="rId5"/>
    <p:sldLayoutId id="2147483948" r:id="rId6"/>
    <p:sldLayoutId id="2147483949" r:id="rId7"/>
    <p:sldLayoutId id="2147483950" r:id="rId8"/>
    <p:sldLayoutId id="2147483951" r:id="rId9"/>
    <p:sldLayoutId id="2147483952" r:id="rId10"/>
    <p:sldLayoutId id="2147483953" r:id="rId11"/>
    <p:sldLayoutId id="2147483954" r:id="rId12"/>
    <p:sldLayoutId id="2147483955" r:id="rId13"/>
    <p:sldLayoutId id="2147483956" r:id="rId14"/>
    <p:sldLayoutId id="2147483957" r:id="rId15"/>
    <p:sldLayoutId id="2147483958" r:id="rId16"/>
    <p:sldLayoutId id="2147483959" r:id="rId17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400" b="0" kern="1200">
          <a:gradFill flip="none" rotWithShape="1">
            <a:gsLst>
              <a:gs pos="28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  <a:tileRect/>
          </a:gra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9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20000" y="1825625"/>
            <a:ext cx="102338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gradFill flip="none" rotWithShape="1">
                  <a:gsLst>
                    <a:gs pos="28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38000"/>
                        <a:lumOff val="62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5400000" scaled="1"/>
                  <a:tileRect/>
                </a:gradFill>
              </a:defRPr>
            </a:lvl1pPr>
          </a:lstStyle>
          <a:p>
            <a:pPr defTabSz="457200"/>
            <a:fld id="{CA79DAA4-9A56-41D9-86C1-DA3A369A38E6}" type="datetime1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 defTabSz="457200"/>
              <a:t>12/17/2022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gradFill flip="none" rotWithShape="1">
                  <a:gsLst>
                    <a:gs pos="28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38000"/>
                        <a:lumOff val="62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5400000" scaled="1"/>
                  <a:tileRect/>
                </a:gradFill>
              </a:defRPr>
            </a:lvl1pPr>
          </a:lstStyle>
          <a:p>
            <a:pPr defTabSz="457200"/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gradFill flip="none" rotWithShape="1">
                  <a:gsLst>
                    <a:gs pos="28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38000"/>
                        <a:lumOff val="62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5400000" scaled="1"/>
                  <a:tileRect/>
                </a:gradFill>
              </a:defRPr>
            </a:lvl1pPr>
          </a:lstStyle>
          <a:p>
            <a:pPr defTabSz="457200"/>
            <a:fld id="{AD44F90D-2785-449A-BBB4-A006DD81FFE8}" type="slidenum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 defTabSz="457200"/>
              <a:t>‹#›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1986013496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961" r:id="rId1"/>
    <p:sldLayoutId id="2147483962" r:id="rId2"/>
    <p:sldLayoutId id="2147483963" r:id="rId3"/>
    <p:sldLayoutId id="2147483964" r:id="rId4"/>
    <p:sldLayoutId id="2147483965" r:id="rId5"/>
    <p:sldLayoutId id="2147483966" r:id="rId6"/>
    <p:sldLayoutId id="2147483967" r:id="rId7"/>
    <p:sldLayoutId id="2147483968" r:id="rId8"/>
    <p:sldLayoutId id="2147483969" r:id="rId9"/>
    <p:sldLayoutId id="2147483970" r:id="rId10"/>
    <p:sldLayoutId id="2147483971" r:id="rId11"/>
    <p:sldLayoutId id="2147483972" r:id="rId12"/>
    <p:sldLayoutId id="2147483973" r:id="rId13"/>
    <p:sldLayoutId id="2147483974" r:id="rId14"/>
    <p:sldLayoutId id="2147483975" r:id="rId15"/>
    <p:sldLayoutId id="2147483976" r:id="rId16"/>
    <p:sldLayoutId id="2147483977" r:id="rId17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400" b="0" kern="1200">
          <a:gradFill flip="none" rotWithShape="1">
            <a:gsLst>
              <a:gs pos="28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  <a:tileRect/>
          </a:gra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9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20000" y="1825625"/>
            <a:ext cx="102338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gradFill flip="none" rotWithShape="1">
                  <a:gsLst>
                    <a:gs pos="28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38000"/>
                        <a:lumOff val="62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5400000" scaled="1"/>
                  <a:tileRect/>
                </a:gradFill>
              </a:defRPr>
            </a:lvl1pPr>
          </a:lstStyle>
          <a:p>
            <a:pPr defTabSz="457200"/>
            <a:fld id="{CA79DAA4-9A56-41D9-86C1-DA3A369A38E6}" type="datetime1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 defTabSz="457200"/>
              <a:t>12/17/2022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gradFill flip="none" rotWithShape="1">
                  <a:gsLst>
                    <a:gs pos="28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38000"/>
                        <a:lumOff val="62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5400000" scaled="1"/>
                  <a:tileRect/>
                </a:gradFill>
              </a:defRPr>
            </a:lvl1pPr>
          </a:lstStyle>
          <a:p>
            <a:pPr defTabSz="457200"/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gradFill flip="none" rotWithShape="1">
                  <a:gsLst>
                    <a:gs pos="28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38000"/>
                        <a:lumOff val="62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5400000" scaled="1"/>
                  <a:tileRect/>
                </a:gradFill>
              </a:defRPr>
            </a:lvl1pPr>
          </a:lstStyle>
          <a:p>
            <a:pPr defTabSz="457200"/>
            <a:fld id="{AD44F90D-2785-449A-BBB4-A006DD81FFE8}" type="slidenum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 defTabSz="457200"/>
              <a:t>‹#›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1616525246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979" r:id="rId1"/>
    <p:sldLayoutId id="2147483980" r:id="rId2"/>
    <p:sldLayoutId id="2147483981" r:id="rId3"/>
    <p:sldLayoutId id="2147483982" r:id="rId4"/>
    <p:sldLayoutId id="2147483983" r:id="rId5"/>
    <p:sldLayoutId id="2147483984" r:id="rId6"/>
    <p:sldLayoutId id="2147483985" r:id="rId7"/>
    <p:sldLayoutId id="2147483986" r:id="rId8"/>
    <p:sldLayoutId id="2147483987" r:id="rId9"/>
    <p:sldLayoutId id="2147483988" r:id="rId10"/>
    <p:sldLayoutId id="2147483989" r:id="rId11"/>
    <p:sldLayoutId id="2147483990" r:id="rId12"/>
    <p:sldLayoutId id="2147483991" r:id="rId13"/>
    <p:sldLayoutId id="2147483992" r:id="rId14"/>
    <p:sldLayoutId id="2147483993" r:id="rId15"/>
    <p:sldLayoutId id="2147483994" r:id="rId16"/>
    <p:sldLayoutId id="2147483995" r:id="rId17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400" b="0" kern="1200">
          <a:gradFill flip="none" rotWithShape="1">
            <a:gsLst>
              <a:gs pos="28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  <a:tileRect/>
          </a:gra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9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20000" y="1825625"/>
            <a:ext cx="102338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gradFill flip="none" rotWithShape="1">
                  <a:gsLst>
                    <a:gs pos="28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38000"/>
                        <a:lumOff val="62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5400000" scaled="1"/>
                  <a:tileRect/>
                </a:gradFill>
              </a:defRPr>
            </a:lvl1pPr>
          </a:lstStyle>
          <a:p>
            <a:pPr defTabSz="457200"/>
            <a:fld id="{CA79DAA4-9A56-41D9-86C1-DA3A369A38E6}" type="datetime1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 defTabSz="457200"/>
              <a:t>12/17/2022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gradFill flip="none" rotWithShape="1">
                  <a:gsLst>
                    <a:gs pos="28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38000"/>
                        <a:lumOff val="62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5400000" scaled="1"/>
                  <a:tileRect/>
                </a:gradFill>
              </a:defRPr>
            </a:lvl1pPr>
          </a:lstStyle>
          <a:p>
            <a:pPr defTabSz="457200"/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gradFill flip="none" rotWithShape="1">
                  <a:gsLst>
                    <a:gs pos="28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38000"/>
                        <a:lumOff val="62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5400000" scaled="1"/>
                  <a:tileRect/>
                </a:gradFill>
              </a:defRPr>
            </a:lvl1pPr>
          </a:lstStyle>
          <a:p>
            <a:pPr defTabSz="457200"/>
            <a:fld id="{AD44F90D-2785-449A-BBB4-A006DD81FFE8}" type="slidenum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 defTabSz="457200"/>
              <a:t>‹#›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223677934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997" r:id="rId1"/>
    <p:sldLayoutId id="2147483998" r:id="rId2"/>
    <p:sldLayoutId id="2147483999" r:id="rId3"/>
    <p:sldLayoutId id="2147484000" r:id="rId4"/>
    <p:sldLayoutId id="2147484001" r:id="rId5"/>
    <p:sldLayoutId id="2147484002" r:id="rId6"/>
    <p:sldLayoutId id="2147484003" r:id="rId7"/>
    <p:sldLayoutId id="2147484004" r:id="rId8"/>
    <p:sldLayoutId id="2147484005" r:id="rId9"/>
    <p:sldLayoutId id="2147484006" r:id="rId10"/>
    <p:sldLayoutId id="2147484007" r:id="rId11"/>
    <p:sldLayoutId id="2147484008" r:id="rId12"/>
    <p:sldLayoutId id="2147484009" r:id="rId13"/>
    <p:sldLayoutId id="2147484010" r:id="rId14"/>
    <p:sldLayoutId id="2147484011" r:id="rId15"/>
    <p:sldLayoutId id="2147484012" r:id="rId16"/>
    <p:sldLayoutId id="2147484013" r:id="rId17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400" b="0" kern="1200">
          <a:gradFill flip="none" rotWithShape="1">
            <a:gsLst>
              <a:gs pos="28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  <a:tileRect/>
          </a:gra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9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20000" y="1825625"/>
            <a:ext cx="102338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gradFill flip="none" rotWithShape="1">
                  <a:gsLst>
                    <a:gs pos="28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38000"/>
                        <a:lumOff val="62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5400000" scaled="1"/>
                  <a:tileRect/>
                </a:gradFill>
              </a:defRPr>
            </a:lvl1pPr>
          </a:lstStyle>
          <a:p>
            <a:pPr defTabSz="457200"/>
            <a:fld id="{CA79DAA4-9A56-41D9-86C1-DA3A369A38E6}" type="datetime1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 defTabSz="457200"/>
              <a:t>12/17/2022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gradFill flip="none" rotWithShape="1">
                  <a:gsLst>
                    <a:gs pos="28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38000"/>
                        <a:lumOff val="62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5400000" scaled="1"/>
                  <a:tileRect/>
                </a:gradFill>
              </a:defRPr>
            </a:lvl1pPr>
          </a:lstStyle>
          <a:p>
            <a:pPr defTabSz="457200"/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gradFill flip="none" rotWithShape="1">
                  <a:gsLst>
                    <a:gs pos="28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38000"/>
                        <a:lumOff val="62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5400000" scaled="1"/>
                  <a:tileRect/>
                </a:gradFill>
              </a:defRPr>
            </a:lvl1pPr>
          </a:lstStyle>
          <a:p>
            <a:pPr defTabSz="457200"/>
            <a:fld id="{AD44F90D-2785-449A-BBB4-A006DD81FFE8}" type="slidenum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 defTabSz="457200"/>
              <a:t>‹#›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3509539062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4015" r:id="rId1"/>
    <p:sldLayoutId id="2147484016" r:id="rId2"/>
    <p:sldLayoutId id="2147484017" r:id="rId3"/>
    <p:sldLayoutId id="2147484018" r:id="rId4"/>
    <p:sldLayoutId id="2147484019" r:id="rId5"/>
    <p:sldLayoutId id="2147484020" r:id="rId6"/>
    <p:sldLayoutId id="2147484021" r:id="rId7"/>
    <p:sldLayoutId id="2147484022" r:id="rId8"/>
    <p:sldLayoutId id="2147484023" r:id="rId9"/>
    <p:sldLayoutId id="2147484024" r:id="rId10"/>
    <p:sldLayoutId id="2147484025" r:id="rId11"/>
    <p:sldLayoutId id="2147484026" r:id="rId12"/>
    <p:sldLayoutId id="2147484027" r:id="rId13"/>
    <p:sldLayoutId id="2147484028" r:id="rId14"/>
    <p:sldLayoutId id="2147484029" r:id="rId15"/>
    <p:sldLayoutId id="2147484030" r:id="rId16"/>
    <p:sldLayoutId id="2147484031" r:id="rId17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400" b="0" kern="1200">
          <a:gradFill flip="none" rotWithShape="1">
            <a:gsLst>
              <a:gs pos="28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  <a:tileRect/>
          </a:gra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15E735-FE1B-4D45-BA20-F15A52041B40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12/17/2022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2BB5A7-342E-4C81-85AC-745E06472D8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6597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9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20000" y="1825625"/>
            <a:ext cx="102338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gradFill flip="none" rotWithShape="1">
                  <a:gsLst>
                    <a:gs pos="28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38000"/>
                        <a:lumOff val="62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5400000" scaled="1"/>
                  <a:tileRect/>
                </a:gradFill>
              </a:defRPr>
            </a:lvl1pPr>
          </a:lstStyle>
          <a:p>
            <a:pPr defTabSz="457200"/>
            <a:fld id="{CA79DAA4-9A56-41D9-86C1-DA3A369A38E6}" type="datetime1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 defTabSz="457200"/>
              <a:t>12/17/2022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gradFill flip="none" rotWithShape="1">
                  <a:gsLst>
                    <a:gs pos="28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38000"/>
                        <a:lumOff val="62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5400000" scaled="1"/>
                  <a:tileRect/>
                </a:gradFill>
              </a:defRPr>
            </a:lvl1pPr>
          </a:lstStyle>
          <a:p>
            <a:pPr defTabSz="457200"/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gradFill flip="none" rotWithShape="1">
                  <a:gsLst>
                    <a:gs pos="28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38000"/>
                        <a:lumOff val="62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5400000" scaled="1"/>
                  <a:tileRect/>
                </a:gradFill>
              </a:defRPr>
            </a:lvl1pPr>
          </a:lstStyle>
          <a:p>
            <a:pPr defTabSz="457200"/>
            <a:fld id="{AD44F90D-2785-449A-BBB4-A006DD81FFE8}" type="slidenum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 defTabSz="457200"/>
              <a:t>‹#›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363565256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4033" r:id="rId1"/>
    <p:sldLayoutId id="2147484034" r:id="rId2"/>
    <p:sldLayoutId id="2147484035" r:id="rId3"/>
    <p:sldLayoutId id="2147484036" r:id="rId4"/>
    <p:sldLayoutId id="2147484037" r:id="rId5"/>
    <p:sldLayoutId id="2147484038" r:id="rId6"/>
    <p:sldLayoutId id="2147484039" r:id="rId7"/>
    <p:sldLayoutId id="2147484040" r:id="rId8"/>
    <p:sldLayoutId id="2147484041" r:id="rId9"/>
    <p:sldLayoutId id="2147484042" r:id="rId10"/>
    <p:sldLayoutId id="2147484043" r:id="rId11"/>
    <p:sldLayoutId id="2147484044" r:id="rId12"/>
    <p:sldLayoutId id="2147484045" r:id="rId13"/>
    <p:sldLayoutId id="2147484046" r:id="rId14"/>
    <p:sldLayoutId id="2147484047" r:id="rId15"/>
    <p:sldLayoutId id="2147484048" r:id="rId16"/>
    <p:sldLayoutId id="2147484049" r:id="rId17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400" b="0" kern="1200">
          <a:gradFill flip="none" rotWithShape="1">
            <a:gsLst>
              <a:gs pos="28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  <a:tileRect/>
          </a:gra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9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20000" y="1825625"/>
            <a:ext cx="102338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gradFill flip="none" rotWithShape="1">
                  <a:gsLst>
                    <a:gs pos="28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38000"/>
                        <a:lumOff val="62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5400000" scaled="1"/>
                  <a:tileRect/>
                </a:gradFill>
              </a:defRPr>
            </a:lvl1pPr>
          </a:lstStyle>
          <a:p>
            <a:pPr defTabSz="457200"/>
            <a:fld id="{CA79DAA4-9A56-41D9-86C1-DA3A369A38E6}" type="datetime1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 defTabSz="457200"/>
              <a:t>12/17/2022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gradFill flip="none" rotWithShape="1">
                  <a:gsLst>
                    <a:gs pos="28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38000"/>
                        <a:lumOff val="62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5400000" scaled="1"/>
                  <a:tileRect/>
                </a:gradFill>
              </a:defRPr>
            </a:lvl1pPr>
          </a:lstStyle>
          <a:p>
            <a:pPr defTabSz="457200"/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gradFill flip="none" rotWithShape="1">
                  <a:gsLst>
                    <a:gs pos="28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38000"/>
                        <a:lumOff val="62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5400000" scaled="1"/>
                  <a:tileRect/>
                </a:gradFill>
              </a:defRPr>
            </a:lvl1pPr>
          </a:lstStyle>
          <a:p>
            <a:pPr defTabSz="457200"/>
            <a:fld id="{AD44F90D-2785-449A-BBB4-A006DD81FFE8}" type="slidenum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 defTabSz="457200"/>
              <a:t>‹#›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2691561982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  <p:sldLayoutId id="2147483720" r:id="rId12"/>
    <p:sldLayoutId id="2147483721" r:id="rId13"/>
    <p:sldLayoutId id="2147483722" r:id="rId14"/>
    <p:sldLayoutId id="2147483723" r:id="rId15"/>
    <p:sldLayoutId id="2147483724" r:id="rId16"/>
    <p:sldLayoutId id="2147483725" r:id="rId17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400" b="0" kern="1200">
          <a:gradFill flip="none" rotWithShape="1">
            <a:gsLst>
              <a:gs pos="28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  <a:tileRect/>
          </a:gra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9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20000" y="1825625"/>
            <a:ext cx="102338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gradFill flip="none" rotWithShape="1">
                  <a:gsLst>
                    <a:gs pos="28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38000"/>
                        <a:lumOff val="62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5400000" scaled="1"/>
                  <a:tileRect/>
                </a:gradFill>
              </a:defRPr>
            </a:lvl1pPr>
          </a:lstStyle>
          <a:p>
            <a:pPr defTabSz="457200"/>
            <a:fld id="{CA79DAA4-9A56-41D9-86C1-DA3A369A38E6}" type="datetime1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 defTabSz="457200"/>
              <a:t>12/17/2022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gradFill flip="none" rotWithShape="1">
                  <a:gsLst>
                    <a:gs pos="28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38000"/>
                        <a:lumOff val="62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5400000" scaled="1"/>
                  <a:tileRect/>
                </a:gradFill>
              </a:defRPr>
            </a:lvl1pPr>
          </a:lstStyle>
          <a:p>
            <a:pPr defTabSz="457200"/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gradFill flip="none" rotWithShape="1">
                  <a:gsLst>
                    <a:gs pos="28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38000"/>
                        <a:lumOff val="62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5400000" scaled="1"/>
                  <a:tileRect/>
                </a:gradFill>
              </a:defRPr>
            </a:lvl1pPr>
          </a:lstStyle>
          <a:p>
            <a:pPr defTabSz="457200"/>
            <a:fld id="{AD44F90D-2785-449A-BBB4-A006DD81FFE8}" type="slidenum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 defTabSz="457200"/>
              <a:t>‹#›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994869326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27" r:id="rId1"/>
    <p:sldLayoutId id="2147483728" r:id="rId2"/>
    <p:sldLayoutId id="2147483729" r:id="rId3"/>
    <p:sldLayoutId id="2147483730" r:id="rId4"/>
    <p:sldLayoutId id="2147483731" r:id="rId5"/>
    <p:sldLayoutId id="2147483732" r:id="rId6"/>
    <p:sldLayoutId id="2147483733" r:id="rId7"/>
    <p:sldLayoutId id="2147483734" r:id="rId8"/>
    <p:sldLayoutId id="2147483735" r:id="rId9"/>
    <p:sldLayoutId id="2147483736" r:id="rId10"/>
    <p:sldLayoutId id="2147483737" r:id="rId11"/>
    <p:sldLayoutId id="2147483738" r:id="rId12"/>
    <p:sldLayoutId id="2147483739" r:id="rId13"/>
    <p:sldLayoutId id="2147483740" r:id="rId14"/>
    <p:sldLayoutId id="2147483741" r:id="rId15"/>
    <p:sldLayoutId id="2147483742" r:id="rId16"/>
    <p:sldLayoutId id="2147483743" r:id="rId17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400" b="0" kern="1200">
          <a:gradFill flip="none" rotWithShape="1">
            <a:gsLst>
              <a:gs pos="28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  <a:tileRect/>
          </a:gra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9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20000" y="1825625"/>
            <a:ext cx="102338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gradFill flip="none" rotWithShape="1">
                  <a:gsLst>
                    <a:gs pos="28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38000"/>
                        <a:lumOff val="62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5400000" scaled="1"/>
                  <a:tileRect/>
                </a:gradFill>
              </a:defRPr>
            </a:lvl1pPr>
          </a:lstStyle>
          <a:p>
            <a:pPr defTabSz="457200"/>
            <a:fld id="{CA79DAA4-9A56-41D9-86C1-DA3A369A38E6}" type="datetime1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 defTabSz="457200"/>
              <a:t>12/17/2022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gradFill flip="none" rotWithShape="1">
                  <a:gsLst>
                    <a:gs pos="28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38000"/>
                        <a:lumOff val="62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5400000" scaled="1"/>
                  <a:tileRect/>
                </a:gradFill>
              </a:defRPr>
            </a:lvl1pPr>
          </a:lstStyle>
          <a:p>
            <a:pPr defTabSz="457200"/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gradFill flip="none" rotWithShape="1">
                  <a:gsLst>
                    <a:gs pos="28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38000"/>
                        <a:lumOff val="62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5400000" scaled="1"/>
                  <a:tileRect/>
                </a:gradFill>
              </a:defRPr>
            </a:lvl1pPr>
          </a:lstStyle>
          <a:p>
            <a:pPr defTabSz="457200"/>
            <a:fld id="{AD44F90D-2785-449A-BBB4-A006DD81FFE8}" type="slidenum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 defTabSz="457200"/>
              <a:t>‹#›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3385959779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  <p:sldLayoutId id="2147483756" r:id="rId12"/>
    <p:sldLayoutId id="2147483757" r:id="rId13"/>
    <p:sldLayoutId id="2147483758" r:id="rId14"/>
    <p:sldLayoutId id="2147483759" r:id="rId15"/>
    <p:sldLayoutId id="2147483760" r:id="rId16"/>
    <p:sldLayoutId id="2147483761" r:id="rId17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400" b="0" kern="1200">
          <a:gradFill flip="none" rotWithShape="1">
            <a:gsLst>
              <a:gs pos="28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  <a:tileRect/>
          </a:gra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9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20000" y="1825625"/>
            <a:ext cx="102338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gradFill flip="none" rotWithShape="1">
                  <a:gsLst>
                    <a:gs pos="28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38000"/>
                        <a:lumOff val="62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5400000" scaled="1"/>
                  <a:tileRect/>
                </a:gradFill>
              </a:defRPr>
            </a:lvl1pPr>
          </a:lstStyle>
          <a:p>
            <a:pPr defTabSz="457200"/>
            <a:fld id="{CA79DAA4-9A56-41D9-86C1-DA3A369A38E6}" type="datetime1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 defTabSz="457200"/>
              <a:t>12/17/2022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gradFill flip="none" rotWithShape="1">
                  <a:gsLst>
                    <a:gs pos="28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38000"/>
                        <a:lumOff val="62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5400000" scaled="1"/>
                  <a:tileRect/>
                </a:gradFill>
              </a:defRPr>
            </a:lvl1pPr>
          </a:lstStyle>
          <a:p>
            <a:pPr defTabSz="457200"/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gradFill flip="none" rotWithShape="1">
                  <a:gsLst>
                    <a:gs pos="28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38000"/>
                        <a:lumOff val="62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5400000" scaled="1"/>
                  <a:tileRect/>
                </a:gradFill>
              </a:defRPr>
            </a:lvl1pPr>
          </a:lstStyle>
          <a:p>
            <a:pPr defTabSz="457200"/>
            <a:fld id="{AD44F90D-2785-449A-BBB4-A006DD81FFE8}" type="slidenum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 defTabSz="457200"/>
              <a:t>‹#›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3511720327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  <p:sldLayoutId id="2147483792" r:id="rId12"/>
    <p:sldLayoutId id="2147483793" r:id="rId13"/>
    <p:sldLayoutId id="2147483794" r:id="rId14"/>
    <p:sldLayoutId id="2147483795" r:id="rId15"/>
    <p:sldLayoutId id="2147483796" r:id="rId16"/>
    <p:sldLayoutId id="2147483797" r:id="rId17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400" b="0" kern="1200">
          <a:gradFill flip="none" rotWithShape="1">
            <a:gsLst>
              <a:gs pos="28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  <a:tileRect/>
          </a:gra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9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20000" y="1825625"/>
            <a:ext cx="102338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gradFill flip="none" rotWithShape="1">
                  <a:gsLst>
                    <a:gs pos="28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38000"/>
                        <a:lumOff val="62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5400000" scaled="1"/>
                  <a:tileRect/>
                </a:gradFill>
              </a:defRPr>
            </a:lvl1pPr>
          </a:lstStyle>
          <a:p>
            <a:pPr defTabSz="457200"/>
            <a:fld id="{CA79DAA4-9A56-41D9-86C1-DA3A369A38E6}" type="datetime1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 defTabSz="457200"/>
              <a:t>12/17/2022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gradFill flip="none" rotWithShape="1">
                  <a:gsLst>
                    <a:gs pos="28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38000"/>
                        <a:lumOff val="62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5400000" scaled="1"/>
                  <a:tileRect/>
                </a:gradFill>
              </a:defRPr>
            </a:lvl1pPr>
          </a:lstStyle>
          <a:p>
            <a:pPr defTabSz="457200"/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gradFill flip="none" rotWithShape="1">
                  <a:gsLst>
                    <a:gs pos="28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38000"/>
                        <a:lumOff val="62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5400000" scaled="1"/>
                  <a:tileRect/>
                </a:gradFill>
              </a:defRPr>
            </a:lvl1pPr>
          </a:lstStyle>
          <a:p>
            <a:pPr defTabSz="457200"/>
            <a:fld id="{AD44F90D-2785-449A-BBB4-A006DD81FFE8}" type="slidenum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 defTabSz="457200"/>
              <a:t>‹#›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1191340921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99" r:id="rId1"/>
    <p:sldLayoutId id="2147483800" r:id="rId2"/>
    <p:sldLayoutId id="2147483801" r:id="rId3"/>
    <p:sldLayoutId id="2147483802" r:id="rId4"/>
    <p:sldLayoutId id="2147483803" r:id="rId5"/>
    <p:sldLayoutId id="2147483804" r:id="rId6"/>
    <p:sldLayoutId id="2147483805" r:id="rId7"/>
    <p:sldLayoutId id="2147483806" r:id="rId8"/>
    <p:sldLayoutId id="2147483807" r:id="rId9"/>
    <p:sldLayoutId id="2147483808" r:id="rId10"/>
    <p:sldLayoutId id="2147483809" r:id="rId11"/>
    <p:sldLayoutId id="2147483810" r:id="rId12"/>
    <p:sldLayoutId id="2147483811" r:id="rId13"/>
    <p:sldLayoutId id="2147483812" r:id="rId14"/>
    <p:sldLayoutId id="2147483813" r:id="rId15"/>
    <p:sldLayoutId id="2147483814" r:id="rId16"/>
    <p:sldLayoutId id="2147483815" r:id="rId17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400" b="0" kern="1200">
          <a:gradFill flip="none" rotWithShape="1">
            <a:gsLst>
              <a:gs pos="28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  <a:tileRect/>
          </a:gra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9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20000" y="1825625"/>
            <a:ext cx="102338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gradFill flip="none" rotWithShape="1">
                  <a:gsLst>
                    <a:gs pos="28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38000"/>
                        <a:lumOff val="62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5400000" scaled="1"/>
                  <a:tileRect/>
                </a:gradFill>
              </a:defRPr>
            </a:lvl1pPr>
          </a:lstStyle>
          <a:p>
            <a:pPr defTabSz="457200"/>
            <a:fld id="{CA79DAA4-9A56-41D9-86C1-DA3A369A38E6}" type="datetime1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 defTabSz="457200"/>
              <a:t>12/17/2022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gradFill flip="none" rotWithShape="1">
                  <a:gsLst>
                    <a:gs pos="28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38000"/>
                        <a:lumOff val="62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5400000" scaled="1"/>
                  <a:tileRect/>
                </a:gradFill>
              </a:defRPr>
            </a:lvl1pPr>
          </a:lstStyle>
          <a:p>
            <a:pPr defTabSz="457200"/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gradFill flip="none" rotWithShape="1">
                  <a:gsLst>
                    <a:gs pos="28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38000"/>
                        <a:lumOff val="62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5400000" scaled="1"/>
                  <a:tileRect/>
                </a:gradFill>
              </a:defRPr>
            </a:lvl1pPr>
          </a:lstStyle>
          <a:p>
            <a:pPr defTabSz="457200"/>
            <a:fld id="{AD44F90D-2785-449A-BBB4-A006DD81FFE8}" type="slidenum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 defTabSz="457200"/>
              <a:t>‹#›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3408008237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817" r:id="rId1"/>
    <p:sldLayoutId id="2147483818" r:id="rId2"/>
    <p:sldLayoutId id="2147483819" r:id="rId3"/>
    <p:sldLayoutId id="2147483820" r:id="rId4"/>
    <p:sldLayoutId id="2147483821" r:id="rId5"/>
    <p:sldLayoutId id="2147483822" r:id="rId6"/>
    <p:sldLayoutId id="2147483823" r:id="rId7"/>
    <p:sldLayoutId id="2147483824" r:id="rId8"/>
    <p:sldLayoutId id="2147483825" r:id="rId9"/>
    <p:sldLayoutId id="2147483826" r:id="rId10"/>
    <p:sldLayoutId id="2147483827" r:id="rId11"/>
    <p:sldLayoutId id="2147483828" r:id="rId12"/>
    <p:sldLayoutId id="2147483829" r:id="rId13"/>
    <p:sldLayoutId id="2147483830" r:id="rId14"/>
    <p:sldLayoutId id="2147483831" r:id="rId15"/>
    <p:sldLayoutId id="2147483832" r:id="rId16"/>
    <p:sldLayoutId id="2147483833" r:id="rId17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400" b="0" kern="1200">
          <a:gradFill flip="none" rotWithShape="1">
            <a:gsLst>
              <a:gs pos="28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  <a:tileRect/>
          </a:gra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9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20000" y="1825625"/>
            <a:ext cx="102338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gradFill flip="none" rotWithShape="1">
                  <a:gsLst>
                    <a:gs pos="28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38000"/>
                        <a:lumOff val="62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5400000" scaled="1"/>
                  <a:tileRect/>
                </a:gradFill>
              </a:defRPr>
            </a:lvl1pPr>
          </a:lstStyle>
          <a:p>
            <a:pPr defTabSz="457200"/>
            <a:fld id="{CA79DAA4-9A56-41D9-86C1-DA3A369A38E6}" type="datetime1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 defTabSz="457200"/>
              <a:t>12/17/2022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gradFill flip="none" rotWithShape="1">
                  <a:gsLst>
                    <a:gs pos="28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38000"/>
                        <a:lumOff val="62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5400000" scaled="1"/>
                  <a:tileRect/>
                </a:gradFill>
              </a:defRPr>
            </a:lvl1pPr>
          </a:lstStyle>
          <a:p>
            <a:pPr defTabSz="457200"/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gradFill flip="none" rotWithShape="1">
                  <a:gsLst>
                    <a:gs pos="28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38000"/>
                        <a:lumOff val="62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5400000" scaled="1"/>
                  <a:tileRect/>
                </a:gradFill>
              </a:defRPr>
            </a:lvl1pPr>
          </a:lstStyle>
          <a:p>
            <a:pPr defTabSz="457200"/>
            <a:fld id="{AD44F90D-2785-449A-BBB4-A006DD81FFE8}" type="slidenum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 defTabSz="457200"/>
              <a:t>‹#›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3961323989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835" r:id="rId1"/>
    <p:sldLayoutId id="2147483836" r:id="rId2"/>
    <p:sldLayoutId id="2147483837" r:id="rId3"/>
    <p:sldLayoutId id="2147483838" r:id="rId4"/>
    <p:sldLayoutId id="2147483839" r:id="rId5"/>
    <p:sldLayoutId id="2147483840" r:id="rId6"/>
    <p:sldLayoutId id="2147483841" r:id="rId7"/>
    <p:sldLayoutId id="2147483842" r:id="rId8"/>
    <p:sldLayoutId id="2147483843" r:id="rId9"/>
    <p:sldLayoutId id="2147483844" r:id="rId10"/>
    <p:sldLayoutId id="2147483845" r:id="rId11"/>
    <p:sldLayoutId id="2147483846" r:id="rId12"/>
    <p:sldLayoutId id="2147483847" r:id="rId13"/>
    <p:sldLayoutId id="2147483848" r:id="rId14"/>
    <p:sldLayoutId id="2147483849" r:id="rId15"/>
    <p:sldLayoutId id="2147483850" r:id="rId16"/>
    <p:sldLayoutId id="2147483851" r:id="rId17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400" b="0" kern="1200">
          <a:gradFill flip="none" rotWithShape="1">
            <a:gsLst>
              <a:gs pos="28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  <a:tileRect/>
          </a:gra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9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9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9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9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9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9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9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8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5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9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6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3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0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4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1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8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5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23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19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19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19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319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16.png"/><Relationship Id="rId4" Type="http://schemas.openxmlformats.org/officeDocument/2006/relationships/image" Target="../media/image17.em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https://ifif.org/our-work/project/ifif-fao-feed-manual/" TargetMode="Externa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89210"/>
            <a:ext cx="12052771" cy="3936380"/>
          </a:xfrm>
          <a:prstGeom prst="rect">
            <a:avLst/>
          </a:prstGeom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71460" y="4293220"/>
            <a:ext cx="9144000" cy="1081668"/>
          </a:xfrm>
        </p:spPr>
        <p:txBody>
          <a:bodyPr>
            <a:normAutofit/>
          </a:bodyPr>
          <a:lstStyle/>
          <a:p>
            <a:r>
              <a:rPr lang="en-US" sz="3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Feed </a:t>
            </a:r>
            <a:r>
              <a:rPr lang="en-US" sz="3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industry from historical perspective</a:t>
            </a:r>
            <a:endParaRPr lang="en-US" sz="3600" b="1" dirty="0">
              <a:solidFill>
                <a:schemeClr val="tx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153721" y="5642518"/>
            <a:ext cx="21280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A.A. Naserian 1401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956402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699" t="19315" r="29640" b="7769"/>
          <a:stretch/>
        </p:blipFill>
        <p:spPr>
          <a:xfrm>
            <a:off x="-1" y="0"/>
            <a:ext cx="5838939" cy="6334699"/>
          </a:xfrm>
        </p:spPr>
      </p:pic>
      <p:pic>
        <p:nvPicPr>
          <p:cNvPr id="5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807" t="18229" r="30431" b="6756"/>
          <a:stretch/>
        </p:blipFill>
        <p:spPr>
          <a:xfrm>
            <a:off x="5960125" y="0"/>
            <a:ext cx="6231876" cy="6858000"/>
          </a:xfrm>
        </p:spPr>
      </p:pic>
    </p:spTree>
    <p:extLst>
      <p:ext uri="{BB962C8B-B14F-4D97-AF65-F5344CB8AC3E}">
        <p14:creationId xmlns:p14="http://schemas.microsoft.com/office/powerpoint/2010/main" val="57866655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320" y="66102"/>
            <a:ext cx="11788049" cy="65991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49996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657" r="36128" b="6756"/>
          <a:stretch/>
        </p:blipFill>
        <p:spPr>
          <a:xfrm>
            <a:off x="176271" y="88135"/>
            <a:ext cx="11920250" cy="5794872"/>
          </a:xfrm>
        </p:spPr>
      </p:pic>
      <p:sp>
        <p:nvSpPr>
          <p:cNvPr id="5" name="TextBox 4"/>
          <p:cNvSpPr txBox="1"/>
          <p:nvPr/>
        </p:nvSpPr>
        <p:spPr>
          <a:xfrm>
            <a:off x="8471971" y="6147412"/>
            <a:ext cx="14448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IFIF (2021)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72662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22" t="24632" r="37394" b="14857"/>
          <a:stretch/>
        </p:blipFill>
        <p:spPr>
          <a:xfrm>
            <a:off x="154236" y="-1"/>
            <a:ext cx="11424492" cy="6081311"/>
          </a:xfrm>
        </p:spPr>
      </p:pic>
      <p:sp>
        <p:nvSpPr>
          <p:cNvPr id="5" name="TextBox 4"/>
          <p:cNvSpPr txBox="1"/>
          <p:nvPr/>
        </p:nvSpPr>
        <p:spPr>
          <a:xfrm>
            <a:off x="7235190" y="6377940"/>
            <a:ext cx="15773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IFIF (</a:t>
            </a:r>
            <a:r>
              <a:rPr lang="en-US" dirty="0" smtClean="0"/>
              <a:t>2021)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798845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82" t="17796" r="36602" b="10301"/>
          <a:stretch/>
        </p:blipFill>
        <p:spPr>
          <a:xfrm>
            <a:off x="231354" y="187287"/>
            <a:ext cx="11578727" cy="5993176"/>
          </a:xfrm>
        </p:spPr>
      </p:pic>
      <p:sp>
        <p:nvSpPr>
          <p:cNvPr id="6" name="TextBox 5"/>
          <p:cNvSpPr txBox="1"/>
          <p:nvPr/>
        </p:nvSpPr>
        <p:spPr>
          <a:xfrm>
            <a:off x="7543800" y="6457950"/>
            <a:ext cx="12115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IFIF (</a:t>
            </a:r>
            <a:r>
              <a:rPr lang="en-US" dirty="0" smtClean="0"/>
              <a:t>2021)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37559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82" t="17796" r="36602" b="10301"/>
          <a:stretch/>
        </p:blipFill>
        <p:spPr>
          <a:xfrm>
            <a:off x="231354" y="187287"/>
            <a:ext cx="11578727" cy="5993176"/>
          </a:xfrm>
        </p:spPr>
      </p:pic>
      <p:sp>
        <p:nvSpPr>
          <p:cNvPr id="6" name="TextBox 5"/>
          <p:cNvSpPr txBox="1"/>
          <p:nvPr/>
        </p:nvSpPr>
        <p:spPr>
          <a:xfrm>
            <a:off x="7543800" y="6457950"/>
            <a:ext cx="12115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IFIF (</a:t>
            </a:r>
            <a:r>
              <a:rPr lang="en-US" dirty="0" smtClean="0"/>
              <a:t>2021)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19357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70" t="20035" r="31011" b="6677"/>
          <a:stretch/>
        </p:blipFill>
        <p:spPr>
          <a:xfrm>
            <a:off x="320040" y="102870"/>
            <a:ext cx="11772900" cy="6629400"/>
          </a:xfrm>
        </p:spPr>
      </p:pic>
    </p:spTree>
    <p:extLst>
      <p:ext uri="{BB962C8B-B14F-4D97-AF65-F5344CB8AC3E}">
        <p14:creationId xmlns:p14="http://schemas.microsoft.com/office/powerpoint/2010/main" val="35306747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616585"/>
            <a:ext cx="10515600" cy="320675"/>
          </a:xfrm>
        </p:spPr>
        <p:txBody>
          <a:bodyPr>
            <a:normAutofit fontScale="90000"/>
          </a:bodyPr>
          <a:lstStyle/>
          <a:p>
            <a:endParaRPr lang="en-US" dirty="0"/>
          </a:p>
        </p:txBody>
      </p:sp>
      <p:pic>
        <p:nvPicPr>
          <p:cNvPr id="8" name="Content Placeholder 7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40" y="0"/>
            <a:ext cx="11841480" cy="6709410"/>
          </a:xfrm>
        </p:spPr>
      </p:pic>
    </p:spTree>
    <p:extLst>
      <p:ext uri="{BB962C8B-B14F-4D97-AF65-F5344CB8AC3E}">
        <p14:creationId xmlns:p14="http://schemas.microsoft.com/office/powerpoint/2010/main" val="1256820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650" y="342900"/>
            <a:ext cx="10515600" cy="685800"/>
          </a:xfrm>
        </p:spPr>
        <p:txBody>
          <a:bodyPr>
            <a:normAutofit fontScale="90000"/>
          </a:bodyPr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3200" b="1" dirty="0"/>
              <a:t>The annual International Feed Regulators Meeting (IFRM) organized by IFIF in cooperation with the FAO brings together regulators and feed industry professionals from across the globe.</a:t>
            </a:r>
          </a:p>
          <a:p>
            <a:r>
              <a:rPr lang="en-US" sz="3200" dirty="0"/>
              <a:t>The </a:t>
            </a:r>
            <a:r>
              <a:rPr lang="en-US" sz="3200" b="1" dirty="0"/>
              <a:t>16th International Feed Regulators Meeting (IFRM)</a:t>
            </a:r>
            <a:r>
              <a:rPr lang="en-US" sz="3200" dirty="0"/>
              <a:t>, organized jointly by the Food and Agriculture Organization of the United Nations (FAO) and the International Feed Industry Federation (IFIF), will take place on Monday and Tuesday,  23-24 January 2023 in Atlanta, USA.</a:t>
            </a:r>
          </a:p>
        </p:txBody>
      </p:sp>
    </p:spTree>
    <p:extLst>
      <p:ext uri="{BB962C8B-B14F-4D97-AF65-F5344CB8AC3E}">
        <p14:creationId xmlns:p14="http://schemas.microsoft.com/office/powerpoint/2010/main" val="2819260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E97CCD6D-7991-48DA-B217-C2665FB788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 rtl="0"/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Technology helps overcome 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specific feed industry challenge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E81F7794-0AD7-4507-8342-38EF90EC2ED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a-IR" dirty="0"/>
              <a:t>چنانچه ماده خوراکی قیمت آن </a:t>
            </a:r>
            <a:r>
              <a:rPr lang="fa-IR" dirty="0" smtClean="0"/>
              <a:t>افزایش </a:t>
            </a:r>
            <a:r>
              <a:rPr lang="fa-IR" dirty="0" smtClean="0"/>
              <a:t>پیدا </a:t>
            </a:r>
            <a:r>
              <a:rPr lang="fa-IR" dirty="0"/>
              <a:t>کند، نمی توان از آن بیشتر استفاده کرد.</a:t>
            </a:r>
          </a:p>
          <a:p>
            <a:r>
              <a:rPr lang="fa-IR" dirty="0"/>
              <a:t>تکنولوژی باعث می شود تا ما آنالیز دقیق از اجزا خوراک داشته باشیم.</a:t>
            </a:r>
          </a:p>
          <a:p>
            <a:r>
              <a:rPr lang="fa-IR" dirty="0"/>
              <a:t>پس نسبت های مناسب خوراک را مخلوط تا احتیاجات حیوان تأمین شود.</a:t>
            </a:r>
          </a:p>
          <a:p>
            <a:r>
              <a:rPr lang="fa-IR" dirty="0"/>
              <a:t>در اجزا خوراک دستکاری کنیم تا حیوان اپتیمم رشد و عملکرد را بدون اتلاف مواد مغذی داشته باشد.</a:t>
            </a:r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06C5F289-90F1-4D7C-BE1E-186A9D6F5D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4F90D-2785-449A-BBB4-A006DD81FFE8}" type="slidenum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19</a:t>
            </a:fld>
            <a:endParaRPr lang="en-US" dirty="0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3620996762"/>
      </p:ext>
    </p:extLst>
  </p:cSld>
  <p:clrMapOvr>
    <a:masterClrMapping/>
  </p:clrMapOvr>
  <p:transition spd="slow">
    <p:wip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56BB6592-471C-4488-9A67-CE431759D3F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20000" y="430306"/>
            <a:ext cx="10233800" cy="5746657"/>
          </a:xfrm>
        </p:spPr>
        <p:txBody>
          <a:bodyPr>
            <a:normAutofit/>
          </a:bodyPr>
          <a:lstStyle/>
          <a:p>
            <a:r>
              <a:rPr lang="fa-IR" sz="2400" dirty="0"/>
              <a:t>تکنولوژی (فن آوری) در تمام حوزه ها ورود پیدا کرده است، از جمله در کشاورزی.</a:t>
            </a:r>
          </a:p>
          <a:p>
            <a:r>
              <a:rPr lang="fa-IR" sz="2400" dirty="0"/>
              <a:t>شاید بدون استفاده از تکنولوژی نمی توان یک تولید اقتصادی در دامپروری تولید نمود.</a:t>
            </a:r>
          </a:p>
          <a:p>
            <a:r>
              <a:rPr lang="fa-IR" sz="2400" dirty="0"/>
              <a:t>تکنولوژی در پرورش دام باعث ایجاد آسایش (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Comfort</a:t>
            </a:r>
            <a:r>
              <a:rPr lang="fa-IR" sz="2400" dirty="0"/>
              <a:t>)، ارتقا کیفیت محصول و بازدهی می شود.</a:t>
            </a:r>
          </a:p>
          <a:p>
            <a:endParaRPr lang="fa-IR" sz="2400" dirty="0"/>
          </a:p>
          <a:p>
            <a:r>
              <a:rPr lang="fa-IR" sz="2400" dirty="0"/>
              <a:t>دانش ما درطی سال ها از رشد و پرورش حیوانات بهبود یافته است.</a:t>
            </a:r>
          </a:p>
          <a:p>
            <a:r>
              <a:rPr lang="fa-IR" sz="2400" dirty="0"/>
              <a:t>چگونه تغذیه کنیم تا حداکثر رشد و سلامتی حیوان حاصل شود.</a:t>
            </a:r>
          </a:p>
          <a:p>
            <a:r>
              <a:rPr lang="fa-IR" sz="2400" dirty="0" smtClean="0"/>
              <a:t>تکنولوژی </a:t>
            </a:r>
            <a:r>
              <a:rPr lang="fa-IR" sz="2400" dirty="0"/>
              <a:t>فرآوری خوراک کمک نمود تا این بهبود عملکرد روند </a:t>
            </a:r>
            <a:r>
              <a:rPr lang="fa-IR" sz="2400" dirty="0">
                <a:solidFill>
                  <a:srgbClr val="FFC000"/>
                </a:solidFill>
              </a:rPr>
              <a:t>تصاعدی</a:t>
            </a:r>
            <a:r>
              <a:rPr lang="fa-IR" sz="2400" dirty="0"/>
              <a:t> داشته باشد.</a:t>
            </a:r>
          </a:p>
          <a:p>
            <a:endParaRPr lang="fa-IR" sz="2400" dirty="0"/>
          </a:p>
          <a:p>
            <a:r>
              <a:rPr lang="fa-IR" sz="2400" dirty="0"/>
              <a:t>سه عامل عمده مدنظر هر پرورش دهنده می باشد:</a:t>
            </a:r>
          </a:p>
          <a:p>
            <a:r>
              <a:rPr lang="fa-IR" sz="2400" dirty="0"/>
              <a:t>1) هزینه کمتر 2) سوددهی بهتر 3) سلامتی مطلوب حیوان مورد پرورش می باشد.</a:t>
            </a:r>
            <a:endParaRPr lang="en-US" sz="240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="" xmlns:a16="http://schemas.microsoft.com/office/drawing/2014/main" id="{C30D84AE-45E7-474E-AD9F-46693C6236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4F90D-2785-449A-BBB4-A006DD81FFE8}" type="slidenum">
              <a:rPr 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pPr/>
              <a:t>2</a:t>
            </a:fld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5884604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3319DD5E-F5DC-4491-88F8-B50B0EE12D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Digitalization of livestock management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76E34A43-846F-4D8E-BFF5-A0609D23A13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a-IR" dirty="0"/>
              <a:t>مدیریت سنتی دامپروری به مفهوم کسب و کار در پرورش حیوانات مزرعه‌ای بوده است.</a:t>
            </a:r>
          </a:p>
          <a:p>
            <a:endParaRPr lang="fa-IR" dirty="0"/>
          </a:p>
          <a:p>
            <a:r>
              <a:rPr lang="fa-IR" dirty="0"/>
              <a:t>برای مدیریت امروزی دامپروری، باید رکوردهای مالی به طور دقیق ثبت شود، پرسنل به خوبی هدایت شوند </a:t>
            </a:r>
            <a:r>
              <a:rPr lang="fa-IR" dirty="0" smtClean="0"/>
              <a:t>مراقبت </a:t>
            </a:r>
            <a:r>
              <a:rPr lang="fa-IR" dirty="0"/>
              <a:t>و تغذیه حیوان به خوبی صورت گیرد.</a:t>
            </a:r>
          </a:p>
          <a:p>
            <a:endParaRPr lang="fa-IR" dirty="0"/>
          </a:p>
          <a:p>
            <a:r>
              <a:rPr lang="fa-IR" dirty="0"/>
              <a:t>بررسی ها نشان می دهد که </a:t>
            </a:r>
            <a:r>
              <a:rPr lang="fa-IR" dirty="0">
                <a:solidFill>
                  <a:srgbClr val="FFC000"/>
                </a:solidFill>
              </a:rPr>
              <a:t>تکنولوژی</a:t>
            </a:r>
            <a:r>
              <a:rPr lang="fa-IR" dirty="0"/>
              <a:t> در دنیا </a:t>
            </a:r>
            <a:r>
              <a:rPr lang="fa-IR" dirty="0">
                <a:solidFill>
                  <a:srgbClr val="FFC000"/>
                </a:solidFill>
              </a:rPr>
              <a:t>مدیریت</a:t>
            </a:r>
            <a:r>
              <a:rPr lang="fa-IR" dirty="0"/>
              <a:t> </a:t>
            </a:r>
            <a:r>
              <a:rPr lang="fa-IR" dirty="0" smtClean="0"/>
              <a:t>دام</a:t>
            </a:r>
            <a:r>
              <a:rPr lang="fa-IR" dirty="0"/>
              <a:t>،</a:t>
            </a:r>
            <a:r>
              <a:rPr lang="fa-IR" dirty="0" smtClean="0"/>
              <a:t> </a:t>
            </a:r>
            <a:r>
              <a:rPr lang="fa-IR" dirty="0">
                <a:solidFill>
                  <a:srgbClr val="FFC000"/>
                </a:solidFill>
              </a:rPr>
              <a:t>انقلاب</a:t>
            </a:r>
            <a:r>
              <a:rPr lang="fa-IR" dirty="0"/>
              <a:t> نموده است.</a:t>
            </a:r>
          </a:p>
          <a:p>
            <a:r>
              <a:rPr lang="fa-IR" dirty="0"/>
              <a:t>بین سال های 2010 تا 2020 بر اساس تکنولوژی جمع آوری داده ها، فرایند مدیریت ساده تر و دقیق تر شده، </a:t>
            </a:r>
            <a:r>
              <a:rPr lang="fa-IR" dirty="0" smtClean="0"/>
              <a:t>در حوزه های گوناگون  از قبیل تغذیه</a:t>
            </a:r>
            <a:r>
              <a:rPr lang="fa-IR" dirty="0"/>
              <a:t>، </a:t>
            </a:r>
            <a:r>
              <a:rPr lang="fa-IR" dirty="0" smtClean="0"/>
              <a:t>ژنتیک، مدیریت و غیرو ...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62873CC6-2324-470A-B4AD-63006045E2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4F90D-2785-449A-BBB4-A006DD81FFE8}" type="slidenum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20</a:t>
            </a:fld>
            <a:endParaRPr lang="en-US" dirty="0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4279237029"/>
      </p:ext>
    </p:extLst>
  </p:cSld>
  <p:clrMapOvr>
    <a:masterClrMapping/>
  </p:clrMapOvr>
  <p:transition spd="slow">
    <p:wipe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0711DD3C-F65E-47D1-8B82-DF33EFF827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B043891F-9A67-4A3A-84BE-95C666ABE6D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a-IR" dirty="0">
                <a:solidFill>
                  <a:srgbClr val="FFC000"/>
                </a:solidFill>
              </a:rPr>
              <a:t>حسگرهای</a:t>
            </a:r>
            <a:r>
              <a:rPr lang="fa-IR" dirty="0"/>
              <a:t> (</a:t>
            </a:r>
            <a:r>
              <a:rPr lang="en-US" dirty="0"/>
              <a:t>Sensors</a:t>
            </a:r>
            <a:r>
              <a:rPr lang="fa-IR" dirty="0"/>
              <a:t>) جهت بررسی شیر، سلامت حیوان و هورمون های آبستنی توسعه یافته است.</a:t>
            </a:r>
          </a:p>
          <a:p>
            <a:r>
              <a:rPr lang="fa-IR" dirty="0"/>
              <a:t>درسال 2019، 12 درصد مزارع گاوشیری از شیردوش های اتوماتیک (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Robotic</a:t>
            </a:r>
            <a:r>
              <a:rPr lang="fa-IR" dirty="0"/>
              <a:t>) استفاده می </a:t>
            </a:r>
            <a:r>
              <a:rPr lang="fa-IR" dirty="0" smtClean="0"/>
              <a:t>کردن و </a:t>
            </a:r>
            <a:r>
              <a:rPr lang="fa-IR" dirty="0"/>
              <a:t>طی 5 سال آینده این کمیت به 20 درصد </a:t>
            </a:r>
            <a:r>
              <a:rPr lang="fa-IR" dirty="0" smtClean="0"/>
              <a:t>میرسد</a:t>
            </a:r>
            <a:r>
              <a:rPr lang="fa-IR" dirty="0"/>
              <a:t>.</a:t>
            </a:r>
          </a:p>
          <a:p>
            <a:r>
              <a:rPr lang="fa-IR" dirty="0"/>
              <a:t>حسگر ها با نصب بر روی حیوان، میزان فعالیت روزانه را سنجش می کنند.</a:t>
            </a:r>
          </a:p>
          <a:p>
            <a:r>
              <a:rPr lang="fa-IR" dirty="0"/>
              <a:t>داده ها تولید می شوند تا اطلاعات مفهوم پیدا کنند همچنین باعث می شود بر اساس آن ها پرورش دهنده</a:t>
            </a:r>
            <a:r>
              <a:rPr lang="fa-IR" u="sng" dirty="0"/>
              <a:t> </a:t>
            </a:r>
            <a:r>
              <a:rPr lang="fa-IR" dirty="0"/>
              <a:t>تصمیم درست مدیریتی بگیرد.</a:t>
            </a:r>
          </a:p>
          <a:p>
            <a:r>
              <a:rPr lang="fa-IR" dirty="0"/>
              <a:t>حسگرها و تکنولوژی دارای مزایای زیادی است</a:t>
            </a:r>
            <a:r>
              <a:rPr lang="fa-IR" dirty="0" smtClean="0"/>
              <a:t>: شامل:1- </a:t>
            </a:r>
            <a:r>
              <a:rPr lang="fa-IR" dirty="0"/>
              <a:t>رفاهی، </a:t>
            </a:r>
            <a:r>
              <a:rPr lang="fa-IR" dirty="0" smtClean="0"/>
              <a:t>2-تولید 3-بیماری </a:t>
            </a:r>
            <a:r>
              <a:rPr lang="fa-IR" dirty="0"/>
              <a:t>یابی</a:t>
            </a:r>
          </a:p>
          <a:p>
            <a:endParaRPr lang="fa-IR" dirty="0"/>
          </a:p>
          <a:p>
            <a:r>
              <a:rPr lang="fa-IR" dirty="0"/>
              <a:t>از طریق آنالیز کامپیوتری </a:t>
            </a:r>
            <a:r>
              <a:rPr lang="fa-IR" dirty="0" smtClean="0"/>
              <a:t>تصمیم کارا و </a:t>
            </a:r>
            <a:r>
              <a:rPr lang="fa-IR" dirty="0"/>
              <a:t>در زمان درست </a:t>
            </a:r>
            <a:r>
              <a:rPr lang="en-US" dirty="0" smtClean="0"/>
              <a:t>(Right time)</a:t>
            </a:r>
            <a:r>
              <a:rPr lang="fa-IR" dirty="0" smtClean="0"/>
              <a:t>صورت </a:t>
            </a:r>
            <a:r>
              <a:rPr lang="fa-IR" dirty="0"/>
              <a:t>گیرد.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7978A44E-B7B9-4A86-9EC9-F3F9641BB1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4F90D-2785-449A-BBB4-A006DD81FFE8}" type="slidenum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21</a:t>
            </a:fld>
            <a:endParaRPr lang="en-US" dirty="0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1038358975"/>
      </p:ext>
    </p:extLst>
  </p:cSld>
  <p:clrMapOvr>
    <a:masterClrMapping/>
  </p:clrMapOvr>
  <p:transition spd="slow">
    <p:wipe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13E1F58F-C816-4DDB-AF5C-0D8089CD12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Review of the feed industry from historical perspective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63ED1D18-F220-4428-8B79-E49A60C635C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a-IR" dirty="0"/>
              <a:t>هیچکس نمی داند چه زمانی سیستم تغذیه حساب شده حیوانات، شروع و گسترش یافته است، شاید قبل از عصر نوشتن باشد.</a:t>
            </a:r>
          </a:p>
          <a:p>
            <a:r>
              <a:rPr lang="fa-IR" dirty="0"/>
              <a:t>روش های پرورش دام از 12000 سال پیش در چندین ناحیه توسعه یافته است.</a:t>
            </a:r>
          </a:p>
          <a:p>
            <a:r>
              <a:rPr lang="fa-IR" dirty="0"/>
              <a:t>در ناحیه (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Fertile crescent</a:t>
            </a:r>
            <a:r>
              <a:rPr lang="fa-IR" dirty="0"/>
              <a:t>) یا هلال باروری گفته می شود.</a:t>
            </a:r>
          </a:p>
          <a:p>
            <a:pPr lvl="1"/>
            <a:r>
              <a:rPr lang="fa-IR" dirty="0"/>
              <a:t>ناحیه بین النهرین، تمدن آشور و تا مصر بوده است.</a:t>
            </a:r>
          </a:p>
          <a:p>
            <a:r>
              <a:rPr lang="fa-IR" dirty="0"/>
              <a:t>رشد جمعیت، </a:t>
            </a:r>
            <a:r>
              <a:rPr lang="fa-IR" dirty="0" smtClean="0"/>
              <a:t>اسکان آنها</a:t>
            </a:r>
            <a:r>
              <a:rPr lang="fa-IR" dirty="0"/>
              <a:t>، توسعه شهرها انجام شد.</a:t>
            </a:r>
          </a:p>
          <a:p>
            <a:r>
              <a:rPr lang="fa-IR" dirty="0"/>
              <a:t>اهلی کردن گیاهان و حیوانات وحشی، سیستم آبیاری، شخم </a:t>
            </a:r>
            <a:r>
              <a:rPr lang="fa-IR" dirty="0" smtClean="0"/>
              <a:t>زمین ایجاد شد.</a:t>
            </a:r>
          </a:p>
          <a:p>
            <a:r>
              <a:rPr lang="fa-IR" dirty="0" smtClean="0"/>
              <a:t>تغییرات در روش های کشاورزی در قرن 18 باعث تغذیه بهتر حیوانات در قرن 19 شد، نتیجه آن </a:t>
            </a:r>
            <a:r>
              <a:rPr lang="fa-IR" dirty="0" smtClean="0">
                <a:solidFill>
                  <a:srgbClr val="FFC000"/>
                </a:solidFill>
              </a:rPr>
              <a:t>تولد</a:t>
            </a:r>
            <a:r>
              <a:rPr lang="fa-IR" dirty="0" smtClean="0"/>
              <a:t> </a:t>
            </a:r>
            <a:r>
              <a:rPr lang="fa-IR" dirty="0" smtClean="0">
                <a:solidFill>
                  <a:srgbClr val="FFC000"/>
                </a:solidFill>
              </a:rPr>
              <a:t>صنعت خوراک </a:t>
            </a:r>
            <a:r>
              <a:rPr lang="fa-IR" dirty="0" smtClean="0"/>
              <a:t>دام بود.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9DB9D73C-B168-4E48-B640-F899FABBBB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4F90D-2785-449A-BBB4-A006DD81FFE8}" type="slidenum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22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2703128665"/>
      </p:ext>
    </p:extLst>
  </p:cSld>
  <p:clrMapOvr>
    <a:masterClrMapping/>
  </p:clrMapOvr>
  <p:transition spd="slow">
    <p:wipe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DCF1995-E677-4788-A078-C0C81FA3F4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20000" y="433932"/>
            <a:ext cx="10233800" cy="562338"/>
          </a:xfrm>
        </p:spPr>
        <p:txBody>
          <a:bodyPr/>
          <a:lstStyle/>
          <a:p>
            <a:pPr algn="l" rtl="0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Early development in animal feed production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CD2FE58A-AE80-42F6-A046-B8EEC701345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a-IR" dirty="0"/>
              <a:t>شاید </a:t>
            </a:r>
            <a:r>
              <a:rPr lang="fa-IR" dirty="0">
                <a:solidFill>
                  <a:srgbClr val="FFC000"/>
                </a:solidFill>
              </a:rPr>
              <a:t>تکنولوژی خوراک</a:t>
            </a:r>
            <a:r>
              <a:rPr lang="fa-IR" dirty="0"/>
              <a:t> را بتوان مربوط به سال </a:t>
            </a:r>
            <a:r>
              <a:rPr lang="fa-IR" dirty="0">
                <a:solidFill>
                  <a:srgbClr val="FFC000"/>
                </a:solidFill>
              </a:rPr>
              <a:t>1883</a:t>
            </a:r>
            <a:r>
              <a:rPr lang="fa-IR" dirty="0"/>
              <a:t> که از غلات آرد شده (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Ground grain</a:t>
            </a:r>
            <a:r>
              <a:rPr lang="fa-IR" dirty="0"/>
              <a:t>) استفاده کردند، دانست.</a:t>
            </a:r>
          </a:p>
          <a:p>
            <a:r>
              <a:rPr lang="fa-IR" dirty="0"/>
              <a:t>در این مرحله آسیاب ها برای تولید آرد مصرفی انسان ها بود و برای خوراک دام در مقام ثانویه بود.</a:t>
            </a:r>
          </a:p>
          <a:p>
            <a:r>
              <a:rPr lang="fa-IR" dirty="0"/>
              <a:t>بقایای آسیاب ها نیز در خوراک دام استفاده می شد.</a:t>
            </a:r>
          </a:p>
          <a:p>
            <a:r>
              <a:rPr lang="fa-IR" dirty="0"/>
              <a:t>اتفاقات در آخر قرن نوزده باعث تشدید صنعتی شدن خوراک دام شد.</a:t>
            </a:r>
          </a:p>
          <a:p>
            <a:r>
              <a:rPr lang="fa-IR" dirty="0"/>
              <a:t>پس انقلاب </a:t>
            </a:r>
            <a:r>
              <a:rPr lang="fa-IR" dirty="0" smtClean="0"/>
              <a:t>صنعتی( 1760-1840) اثر </a:t>
            </a:r>
            <a:r>
              <a:rPr lang="fa-IR" dirty="0"/>
              <a:t>خودش را بر آسیاب کردن غلات، </a:t>
            </a:r>
            <a:r>
              <a:rPr lang="fa-IR" dirty="0" smtClean="0"/>
              <a:t>بسته </a:t>
            </a:r>
            <a:r>
              <a:rPr lang="fa-IR" dirty="0"/>
              <a:t>بندی گوشت و فرآوری شیر گذاشت</a:t>
            </a:r>
            <a:r>
              <a:rPr lang="fa-IR" dirty="0" smtClean="0"/>
              <a:t>.</a:t>
            </a:r>
            <a:endParaRPr lang="fa-IR" dirty="0"/>
          </a:p>
          <a:p>
            <a:r>
              <a:rPr lang="fa-IR" dirty="0"/>
              <a:t>در همین دوره فواید جیره های متوازن مشخص شد.</a:t>
            </a:r>
          </a:p>
          <a:p>
            <a:r>
              <a:rPr lang="fa-IR" dirty="0"/>
              <a:t>آنالیز آزمایشگاهی شایع شد</a:t>
            </a:r>
            <a:r>
              <a:rPr lang="fa-IR" dirty="0" smtClean="0"/>
              <a:t>.</a:t>
            </a:r>
            <a:r>
              <a:rPr lang="en-US" dirty="0">
                <a:latin typeface="Arial" panose="020B0604020202020204" pitchFamily="34" charset="0"/>
              </a:rPr>
              <a:t> (</a:t>
            </a:r>
            <a:r>
              <a:rPr lang="en-US" dirty="0" smtClean="0">
                <a:latin typeface="Arial" panose="020B0604020202020204" pitchFamily="34" charset="0"/>
              </a:rPr>
              <a:t>1825-1890</a:t>
            </a:r>
            <a:r>
              <a:rPr lang="en-US" dirty="0">
                <a:latin typeface="Arial" panose="020B0604020202020204" pitchFamily="34" charset="0"/>
              </a:rPr>
              <a:t>)</a:t>
            </a:r>
            <a:endParaRPr lang="fa-IR" dirty="0"/>
          </a:p>
          <a:p>
            <a:r>
              <a:rPr lang="fa-IR" dirty="0"/>
              <a:t>استفاده از پسماندها در تغذیه دام ها رایج شد.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29FC2094-F28E-4802-8712-9FFB114FA5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4F90D-2785-449A-BBB4-A006DD81FFE8}" type="slidenum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23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2363334175"/>
      </p:ext>
    </p:extLst>
  </p:cSld>
  <p:clrMapOvr>
    <a:masterClrMapping/>
  </p:clrMapOvr>
  <p:transition spd="slow">
    <p:wipe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9DC6B3F4-5127-4134-8B89-9DD494F694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C367E2AD-FC9D-46F8-ADE1-28EF0A3F972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a-IR" dirty="0"/>
              <a:t>استفاده از جیره های فرموله شده در تغذیه اسب مربوط به اوایل سال 1800 است.</a:t>
            </a:r>
          </a:p>
          <a:p>
            <a:r>
              <a:rPr lang="fa-IR" dirty="0"/>
              <a:t>خوراک خوب برای اسب و قاطر تقاضا زیاد داشت.</a:t>
            </a:r>
          </a:p>
          <a:p>
            <a:r>
              <a:rPr lang="fa-IR" dirty="0"/>
              <a:t>پس </a:t>
            </a:r>
            <a:r>
              <a:rPr lang="fa-IR" dirty="0">
                <a:solidFill>
                  <a:srgbClr val="FFC000"/>
                </a:solidFill>
              </a:rPr>
              <a:t>شرکت های بزرگ خوراک دام </a:t>
            </a:r>
            <a:r>
              <a:rPr lang="fa-IR" dirty="0"/>
              <a:t>پدید آمدند.</a:t>
            </a:r>
          </a:p>
          <a:p>
            <a:endParaRPr lang="fa-IR" dirty="0"/>
          </a:p>
          <a:p>
            <a:r>
              <a:rPr lang="fa-IR" dirty="0"/>
              <a:t>خوراک های فرموله شده بر اساس استانداردهای خوراکی مربوط به </a:t>
            </a:r>
            <a:r>
              <a:rPr lang="fa-IR" dirty="0" smtClean="0"/>
              <a:t>سالهای آخر </a:t>
            </a:r>
            <a:r>
              <a:rPr lang="fa-IR" dirty="0"/>
              <a:t>1800 است.</a:t>
            </a:r>
          </a:p>
          <a:p>
            <a:r>
              <a:rPr lang="fa-IR" dirty="0"/>
              <a:t>در سال </a:t>
            </a:r>
            <a:r>
              <a:rPr lang="fa-IR" dirty="0">
                <a:solidFill>
                  <a:srgbClr val="FFC000"/>
                </a:solidFill>
              </a:rPr>
              <a:t>1870</a:t>
            </a:r>
            <a:r>
              <a:rPr lang="fa-IR" dirty="0"/>
              <a:t> اولین </a:t>
            </a:r>
            <a:r>
              <a:rPr lang="fa-IR" dirty="0">
                <a:solidFill>
                  <a:srgbClr val="FFC000"/>
                </a:solidFill>
              </a:rPr>
              <a:t>بسته خوراک های مخلوط در ماساچوست آمریکا </a:t>
            </a:r>
            <a:r>
              <a:rPr lang="fa-IR" dirty="0"/>
              <a:t>عرضه شد.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4144530A-4D74-4FB7-BA5D-736F9494D4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4F90D-2785-449A-BBB4-A006DD81FFE8}" type="slidenum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24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4122699600"/>
      </p:ext>
    </p:extLst>
  </p:cSld>
  <p:clrMapOvr>
    <a:masterClrMapping/>
  </p:clrMapOvr>
  <p:transition spd="slow">
    <p:wipe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578BFECF-0A97-466D-98F7-51E4A40B6C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CB690D44-8625-4798-B2CC-7CC5ED0A75C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a-IR" dirty="0"/>
              <a:t>خیلی از مفاهیم لازم در ساخت خوراک در قرن </a:t>
            </a:r>
            <a:r>
              <a:rPr lang="fa-IR" dirty="0">
                <a:solidFill>
                  <a:srgbClr val="FFC000"/>
                </a:solidFill>
              </a:rPr>
              <a:t>بیستم</a:t>
            </a:r>
            <a:r>
              <a:rPr lang="fa-IR" dirty="0"/>
              <a:t> پیشرفت کرد.</a:t>
            </a:r>
          </a:p>
          <a:p>
            <a:r>
              <a:rPr lang="fa-IR" dirty="0"/>
              <a:t>ایجاد کارخانه های خوراک دام باعث ایجاد واحدهای فشرده (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Intensive</a:t>
            </a:r>
            <a:r>
              <a:rPr lang="fa-IR" dirty="0"/>
              <a:t>) دام شد.</a:t>
            </a:r>
          </a:p>
          <a:p>
            <a:r>
              <a:rPr lang="fa-IR" dirty="0"/>
              <a:t>تولید کودهای شیمیایی در سال 1900 سبب تولید علوفه به شکل چشمگیری شد.</a:t>
            </a:r>
          </a:p>
          <a:p>
            <a:r>
              <a:rPr lang="fa-IR" dirty="0"/>
              <a:t>در سال </a:t>
            </a:r>
            <a:r>
              <a:rPr lang="fa-IR" dirty="0">
                <a:solidFill>
                  <a:srgbClr val="FFC000"/>
                </a:solidFill>
              </a:rPr>
              <a:t>1900</a:t>
            </a:r>
            <a:r>
              <a:rPr lang="fa-IR" dirty="0"/>
              <a:t> </a:t>
            </a:r>
            <a:r>
              <a:rPr lang="fa-IR" dirty="0">
                <a:solidFill>
                  <a:srgbClr val="FFC000"/>
                </a:solidFill>
              </a:rPr>
              <a:t>اولین آسیاب چکشی </a:t>
            </a:r>
            <a:r>
              <a:rPr lang="fa-IR" dirty="0"/>
              <a:t>مورد استفاده قرار گرفت.</a:t>
            </a:r>
          </a:p>
          <a:p>
            <a:r>
              <a:rPr lang="fa-IR" dirty="0"/>
              <a:t>در سال </a:t>
            </a:r>
            <a:r>
              <a:rPr lang="fa-IR" dirty="0">
                <a:solidFill>
                  <a:srgbClr val="FFC000"/>
                </a:solidFill>
              </a:rPr>
              <a:t>1909 میکسرهای افقی</a:t>
            </a:r>
            <a:r>
              <a:rPr lang="fa-IR" dirty="0"/>
              <a:t> تولید شدند.</a:t>
            </a:r>
          </a:p>
          <a:p>
            <a:r>
              <a:rPr lang="fa-IR" dirty="0"/>
              <a:t>در ربع قرن بیستم، انقلاب شگرفی در آسیاب ها اتفاق افتاد.</a:t>
            </a:r>
          </a:p>
          <a:p>
            <a:r>
              <a:rPr lang="fa-IR" dirty="0"/>
              <a:t>تمام صنعت خوراک دام تحت تأثیر تولید خوراک به صورت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Pellet</a:t>
            </a:r>
            <a:r>
              <a:rPr lang="fa-IR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a-IR" dirty="0"/>
              <a:t>قرار گرفت (</a:t>
            </a:r>
            <a:r>
              <a:rPr lang="fa-IR" dirty="0">
                <a:solidFill>
                  <a:srgbClr val="FFC000"/>
                </a:solidFill>
              </a:rPr>
              <a:t>1920</a:t>
            </a:r>
            <a:r>
              <a:rPr lang="fa-IR" dirty="0"/>
              <a:t>).</a:t>
            </a:r>
          </a:p>
          <a:p>
            <a:r>
              <a:rPr lang="fa-IR" dirty="0"/>
              <a:t>روش </a:t>
            </a:r>
            <a:r>
              <a:rPr lang="fa-IR" dirty="0">
                <a:solidFill>
                  <a:srgbClr val="FFC000"/>
                </a:solidFill>
              </a:rPr>
              <a:t>پلت</a:t>
            </a:r>
            <a:r>
              <a:rPr lang="fa-IR" dirty="0"/>
              <a:t> سریعاً </a:t>
            </a:r>
            <a:r>
              <a:rPr lang="fa-IR" dirty="0" smtClean="0"/>
              <a:t>توسط صنعت </a:t>
            </a:r>
            <a:r>
              <a:rPr lang="fa-IR" dirty="0"/>
              <a:t>خوراک دام گسترش یافت.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0FDE9570-90F3-425E-89F4-B3F63DA5DB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4F90D-2785-449A-BBB4-A006DD81FFE8}" type="slidenum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25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3494857598"/>
      </p:ext>
    </p:extLst>
  </p:cSld>
  <p:clrMapOvr>
    <a:masterClrMapping/>
  </p:clrMapOvr>
  <p:transition spd="slow">
    <p:wipe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00F2EEEB-BAB0-4DB5-B9E9-48647E2EE2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EF5DC9D0-2A4A-4FEF-9900-0CB8C265910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20000" y="1175656"/>
            <a:ext cx="10233800" cy="5317217"/>
          </a:xfrm>
        </p:spPr>
        <p:txBody>
          <a:bodyPr>
            <a:normAutofit/>
          </a:bodyPr>
          <a:lstStyle/>
          <a:p>
            <a:r>
              <a:rPr lang="fa-IR" dirty="0"/>
              <a:t>در سال </a:t>
            </a:r>
            <a:r>
              <a:rPr lang="fa-IR" dirty="0">
                <a:solidFill>
                  <a:srgbClr val="FFC000"/>
                </a:solidFill>
              </a:rPr>
              <a:t>1930</a:t>
            </a:r>
            <a:r>
              <a:rPr lang="fa-IR" dirty="0"/>
              <a:t> تمام کارخانه های خوراک دام تولید پلت می کردند.</a:t>
            </a:r>
          </a:p>
          <a:p>
            <a:r>
              <a:rPr lang="fa-IR" dirty="0"/>
              <a:t>فاصله زمانی 1940 تا 1950 بر </a:t>
            </a:r>
            <a:r>
              <a:rPr lang="fa-IR" dirty="0" smtClean="0"/>
              <a:t>روی پاکت </a:t>
            </a:r>
            <a:r>
              <a:rPr lang="fa-IR" dirty="0"/>
              <a:t>خوراک های تولیدی، زمان تولید خوراک قید </a:t>
            </a:r>
            <a:r>
              <a:rPr lang="fa-IR" dirty="0" smtClean="0"/>
              <a:t>شد و </a:t>
            </a:r>
            <a:r>
              <a:rPr lang="fa-IR" dirty="0"/>
              <a:t>حاوی مواد معدنی کمیاب بود.</a:t>
            </a:r>
          </a:p>
          <a:p>
            <a:r>
              <a:rPr lang="fa-IR" dirty="0"/>
              <a:t>مواد ویتامینی، آزمایشگاهی تولید و در خوراک افزوده شد.</a:t>
            </a:r>
          </a:p>
          <a:p>
            <a:r>
              <a:rPr lang="fa-IR" dirty="0"/>
              <a:t>کاربرد آنتی بیوتیک ها در صنعت دامپروری رایج شد.</a:t>
            </a:r>
          </a:p>
          <a:p>
            <a:r>
              <a:rPr lang="fa-IR" dirty="0" smtClean="0"/>
              <a:t>نیمه اول </a:t>
            </a:r>
            <a:r>
              <a:rPr lang="fa-IR" dirty="0"/>
              <a:t>قرن بیستم کارخانه های تولید خوراک به شدت گسترش یافت و در آمریکای شمالی تعداد به 200 واحد رسید.</a:t>
            </a:r>
          </a:p>
          <a:p>
            <a:r>
              <a:rPr lang="fa-IR" dirty="0"/>
              <a:t>خوراک های متنوع و پیچیده تری ساخته شد.</a:t>
            </a:r>
          </a:p>
          <a:p>
            <a:r>
              <a:rPr lang="fa-IR" dirty="0"/>
              <a:t>کارخانه های خوراک دام در مناطق دامپروری احداث شد.</a:t>
            </a:r>
          </a:p>
          <a:p>
            <a:r>
              <a:rPr lang="fa-IR" dirty="0"/>
              <a:t>در اواسط دهه 1950 خوراک حیوانات خانگی تولید و عرضه شد.</a:t>
            </a:r>
          </a:p>
          <a:p>
            <a:r>
              <a:rPr lang="fa-IR" dirty="0"/>
              <a:t>ویژگی سال های 1960 تا 1970، ایجاد کمپانی های بزرگ خوراک دام است.</a:t>
            </a:r>
          </a:p>
          <a:p>
            <a:r>
              <a:rPr lang="fa-IR" dirty="0"/>
              <a:t>کارخانه های  با ظرفیت 200 تا 500.000 تن در سال ایجاد شد.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48CBC3F6-6610-4634-AB9B-21C4DAC9CB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4F90D-2785-449A-BBB4-A006DD81FFE8}" type="slidenum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26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3620348676"/>
      </p:ext>
    </p:extLst>
  </p:cSld>
  <p:clrMapOvr>
    <a:masterClrMapping/>
  </p:clrMapOvr>
  <p:transition spd="slow">
    <p:wipe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82432AD0-796F-4767-8770-91E1250805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9714405D-3193-4A81-BB52-A1D29E614C7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a-IR" dirty="0"/>
              <a:t>در این محدوده زمانی واحدهای بزرگ (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Feedlot</a:t>
            </a:r>
            <a:r>
              <a:rPr lang="fa-IR" dirty="0"/>
              <a:t>) و مزارع بزرگ پرورش دام، کارخانه خوراک برای خودشان احداث نمودند که سبب ایجاد رقابت بیشتر شد.</a:t>
            </a:r>
          </a:p>
          <a:p>
            <a:endParaRPr lang="en-US" dirty="0"/>
          </a:p>
          <a:p>
            <a:r>
              <a:rPr lang="fa-IR" dirty="0"/>
              <a:t>صنعت خوراک دام در این محدوده زمانی باعث ایجاد واحدهای بزرگ و اقتصادی شد.</a:t>
            </a:r>
          </a:p>
          <a:p>
            <a:pPr lvl="1"/>
            <a:r>
              <a:rPr lang="fa-IR" dirty="0"/>
              <a:t>بنابراین تعداد مزارع کاهش یافت.</a:t>
            </a:r>
          </a:p>
          <a:p>
            <a:pPr lvl="1"/>
            <a:r>
              <a:rPr lang="fa-IR" dirty="0"/>
              <a:t>اندازه مزارع بزرگ افزایش یافت.</a:t>
            </a:r>
          </a:p>
          <a:p>
            <a:endParaRPr lang="fa-IR" dirty="0"/>
          </a:p>
          <a:p>
            <a:r>
              <a:rPr lang="fa-IR" dirty="0"/>
              <a:t>به طور کلی از سال 1950 تا 2000 تعداد واحدهای دامپروری از 5 میلیون واحد به 2.2 میلیون واحد کاهش یافت (آمریکای شمالی).</a:t>
            </a:r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A0AE58B1-AC1E-4670-934C-8EDF94306B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4F90D-2785-449A-BBB4-A006DD81FFE8}" type="slidenum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27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3280309166"/>
      </p:ext>
    </p:extLst>
  </p:cSld>
  <p:clrMapOvr>
    <a:masterClrMapping/>
  </p:clrMapOvr>
  <p:transition spd="slow">
    <p:wipe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B8AF5ED-B044-4596-8498-9CCFCCB5EA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F900C484-7636-47DB-988D-4668B034787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a-IR" dirty="0">
                <a:solidFill>
                  <a:srgbClr val="FFC000"/>
                </a:solidFill>
              </a:rPr>
              <a:t>اتوماسیون</a:t>
            </a:r>
            <a:r>
              <a:rPr lang="fa-IR" dirty="0"/>
              <a:t> در کارخانه های خوراک دام از سال </a:t>
            </a:r>
            <a:r>
              <a:rPr lang="fa-IR" dirty="0">
                <a:solidFill>
                  <a:srgbClr val="FFC000"/>
                </a:solidFill>
              </a:rPr>
              <a:t>1975</a:t>
            </a:r>
            <a:r>
              <a:rPr lang="fa-IR" dirty="0"/>
              <a:t> شروع شد.</a:t>
            </a:r>
          </a:p>
          <a:p>
            <a:r>
              <a:rPr lang="fa-IR" dirty="0"/>
              <a:t>در نتیجه باعث کاهش هزینه خوراک شد، شدت اتوماسیون در کارخانه های خوراک دام تشدید شد.</a:t>
            </a:r>
          </a:p>
          <a:p>
            <a:r>
              <a:rPr lang="fa-IR" dirty="0"/>
              <a:t>کاربرد مواد مایع در کارخانه های خوراک دام از سال </a:t>
            </a:r>
            <a:r>
              <a:rPr lang="fa-IR" dirty="0">
                <a:solidFill>
                  <a:srgbClr val="FFC000"/>
                </a:solidFill>
              </a:rPr>
              <a:t>1990</a:t>
            </a:r>
            <a:r>
              <a:rPr lang="fa-IR" dirty="0"/>
              <a:t> شروع شد.</a:t>
            </a:r>
          </a:p>
          <a:p>
            <a:r>
              <a:rPr lang="fa-IR" dirty="0"/>
              <a:t>کامپیوتری شدن، آنالیز خوراک (</a:t>
            </a:r>
            <a:r>
              <a:rPr lang="en-US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NIR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Near Infrared Spectroscopy </a:t>
            </a:r>
            <a:r>
              <a:rPr lang="fa-IR" dirty="0" smtClean="0"/>
              <a:t>) </a:t>
            </a:r>
            <a:r>
              <a:rPr lang="fa-IR" dirty="0"/>
              <a:t>در خط تولید اتفاق افتاد.</a:t>
            </a:r>
          </a:p>
          <a:p>
            <a:r>
              <a:rPr lang="fa-IR" dirty="0"/>
              <a:t>تحولات در صنعت خوراک دام در اروپا، در مسیر اتفاقات آمریکای شمالی بود.</a:t>
            </a:r>
          </a:p>
          <a:p>
            <a:r>
              <a:rPr lang="fa-IR" dirty="0"/>
              <a:t>در سال 1996 به علت بحران جنون گاوی در اتحادیه اروپا باعث ممنوع شدن استفاده از پودر گوشت و استخوان شد.</a:t>
            </a:r>
          </a:p>
          <a:p>
            <a:r>
              <a:rPr lang="fa-IR" dirty="0"/>
              <a:t>کاربرد آنتی بیوتیک در سال </a:t>
            </a:r>
            <a:r>
              <a:rPr lang="fa-IR" dirty="0">
                <a:solidFill>
                  <a:srgbClr val="FFC000"/>
                </a:solidFill>
              </a:rPr>
              <a:t>2006</a:t>
            </a:r>
            <a:r>
              <a:rPr lang="fa-IR" dirty="0"/>
              <a:t> </a:t>
            </a:r>
            <a:r>
              <a:rPr lang="fa-IR" dirty="0" smtClean="0"/>
              <a:t>درتولید </a:t>
            </a:r>
            <a:r>
              <a:rPr lang="fa-IR" dirty="0"/>
              <a:t>خوراک </a:t>
            </a:r>
            <a:r>
              <a:rPr lang="fa-IR" dirty="0" smtClean="0"/>
              <a:t>کارخانه </a:t>
            </a:r>
            <a:r>
              <a:rPr lang="fa-IR" dirty="0"/>
              <a:t>ها در </a:t>
            </a:r>
            <a:r>
              <a:rPr lang="fa-IR" dirty="0">
                <a:solidFill>
                  <a:srgbClr val="FFC000"/>
                </a:solidFill>
              </a:rPr>
              <a:t>اروپا</a:t>
            </a:r>
            <a:r>
              <a:rPr lang="fa-IR" dirty="0"/>
              <a:t> ممنوع شد.</a:t>
            </a:r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C1415CE9-D17A-4D05-9F75-4619370FBF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4F90D-2785-449A-BBB4-A006DD81FFE8}" type="slidenum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28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305722672"/>
      </p:ext>
    </p:extLst>
  </p:cSld>
  <p:clrMapOvr>
    <a:masterClrMapping/>
  </p:clrMapOvr>
  <p:transition spd="slow">
    <p:wipe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409C31C6-A19C-42AB-9441-5E4FF6E746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90A15002-CA8F-477E-A31E-D0559287827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a-IR" dirty="0"/>
              <a:t>برزیل سومین کشور تأمین کننده مواد اولیه خوراک دام است.</a:t>
            </a:r>
          </a:p>
          <a:p>
            <a:r>
              <a:rPr lang="fa-IR" dirty="0"/>
              <a:t>برزیل در تولید خوراک حیوانات خانگی جایگاه دوم در جهان دارد.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fa-IR" sz="2800" dirty="0"/>
              <a:t>چین</a:t>
            </a:r>
          </a:p>
          <a:p>
            <a:r>
              <a:rPr lang="fa-IR" dirty="0"/>
              <a:t>اولین کارخانه آردسازی در سال 1930 ایجاد شد و سبوس در دسترس دامپروران قرار گرفت.</a:t>
            </a:r>
          </a:p>
          <a:p>
            <a:r>
              <a:rPr lang="fa-IR" dirty="0"/>
              <a:t>اولین کارخانه خوراک دام مدرن در سال 1949 در چین احداث شد.</a:t>
            </a:r>
          </a:p>
          <a:p>
            <a:r>
              <a:rPr lang="fa-IR" dirty="0"/>
              <a:t>در حال حاضر 14000 کارخانه خوراک دام در چین وجود دارد.</a:t>
            </a:r>
          </a:p>
          <a:p>
            <a:r>
              <a:rPr lang="fa-IR" dirty="0"/>
              <a:t>کارخانه ها در چین متمرکز در استان های دامپروی خیز است.</a:t>
            </a:r>
          </a:p>
          <a:p>
            <a:r>
              <a:rPr lang="fa-IR" dirty="0"/>
              <a:t>در چین روند افزایش خوراک دام (</a:t>
            </a:r>
            <a:r>
              <a:rPr lang="fa-IR" dirty="0">
                <a:solidFill>
                  <a:srgbClr val="FFC000"/>
                </a:solidFill>
              </a:rPr>
              <a:t>15</a:t>
            </a:r>
            <a:r>
              <a:rPr lang="fa-IR" dirty="0"/>
              <a:t> درصد) سالانه (2015-2010) و </a:t>
            </a:r>
            <a:r>
              <a:rPr lang="fa-IR" dirty="0">
                <a:solidFill>
                  <a:srgbClr val="FFC000"/>
                </a:solidFill>
              </a:rPr>
              <a:t>گسترده ترین صنعت خوراک دام در جهان</a:t>
            </a:r>
            <a:r>
              <a:rPr lang="fa-IR" dirty="0"/>
              <a:t> را دارد.</a:t>
            </a:r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AD795302-E07F-4846-8551-B8FEB43FC4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4F90D-2785-449A-BBB4-A006DD81FFE8}" type="slidenum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29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1607789103"/>
      </p:ext>
    </p:extLst>
  </p:cSld>
  <p:clrMapOvr>
    <a:masterClrMapping/>
  </p:clrMapOvr>
  <p:transition spd="slow">
    <p:wip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0000" y="583894"/>
            <a:ext cx="10233800" cy="1013552"/>
          </a:xfrm>
        </p:spPr>
        <p:txBody>
          <a:bodyPr>
            <a:normAutofit fontScale="90000"/>
          </a:bodyPr>
          <a:lstStyle/>
          <a:p>
            <a:pPr algn="r"/>
            <a:r>
              <a:rPr lang="fa-IR" sz="2400" dirty="0" smtClean="0"/>
              <a:t>تقاضا برای گوشت و محصولات حیوانی باعث افزایش تقاضا برای تولید تجاری محصولات حیوانی و همینطور تولید خوراک صنعتی دام شده است</a:t>
            </a:r>
            <a:br>
              <a:rPr lang="fa-IR" sz="2400" dirty="0" smtClean="0"/>
            </a:br>
            <a:endParaRPr lang="en-US" sz="2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690687"/>
            <a:ext cx="10515600" cy="4486275"/>
          </a:xfrm>
        </p:spPr>
        <p:txBody>
          <a:bodyPr/>
          <a:lstStyle/>
          <a:p>
            <a:pPr marL="0" indent="0" algn="r">
              <a:buNone/>
            </a:pPr>
            <a:endParaRPr lang="fa-IR" dirty="0" smtClean="0"/>
          </a:p>
          <a:p>
            <a:pPr marL="0" indent="0" algn="r">
              <a:buNone/>
            </a:pPr>
            <a:r>
              <a:rPr lang="fa-IR" dirty="0" smtClean="0"/>
              <a:t>تولید پروتئین حیوانی طی سالهای اینده رشد بیشتری خواهد داشت</a:t>
            </a:r>
          </a:p>
          <a:p>
            <a:pPr marL="0" indent="0" algn="r">
              <a:buNone/>
            </a:pPr>
            <a:r>
              <a:rPr lang="fa-IR" dirty="0" smtClean="0"/>
              <a:t>تولید (طیور،خوک،گاو) و محصولات لبنی تا سال 2050 </a:t>
            </a:r>
            <a:r>
              <a:rPr lang="fa-IR" dirty="0" smtClean="0">
                <a:solidFill>
                  <a:srgbClr val="FFC000"/>
                </a:solidFill>
              </a:rPr>
              <a:t>دو</a:t>
            </a:r>
            <a:r>
              <a:rPr lang="fa-IR" dirty="0" smtClean="0"/>
              <a:t> برابر میشود وتولید محصولات آبزیان </a:t>
            </a:r>
            <a:r>
              <a:rPr lang="fa-IR" dirty="0" smtClean="0">
                <a:solidFill>
                  <a:srgbClr val="FFC000"/>
                </a:solidFill>
              </a:rPr>
              <a:t>سه</a:t>
            </a:r>
            <a:r>
              <a:rPr lang="fa-IR" dirty="0" smtClean="0"/>
              <a:t> برابر میگردد</a:t>
            </a:r>
          </a:p>
          <a:p>
            <a:pPr marL="0" indent="0" algn="r">
              <a:buNone/>
            </a:pPr>
            <a:r>
              <a:rPr lang="fa-IR" dirty="0" smtClean="0"/>
              <a:t> </a:t>
            </a:r>
            <a:r>
              <a:rPr lang="en-US" dirty="0"/>
              <a:t>(International feed industry federation</a:t>
            </a:r>
            <a:r>
              <a:rPr lang="en-US" dirty="0" smtClean="0"/>
              <a:t>)</a:t>
            </a:r>
            <a:r>
              <a:rPr lang="fa-IR" dirty="0" smtClean="0"/>
              <a:t> </a:t>
            </a:r>
            <a:r>
              <a:rPr lang="en-US" dirty="0" smtClean="0"/>
              <a:t>IFIF </a:t>
            </a:r>
            <a:endParaRPr lang="fa-IR" dirty="0" smtClean="0"/>
          </a:p>
          <a:p>
            <a:pPr marL="0" indent="0" algn="r">
              <a:buNone/>
            </a:pPr>
            <a:endParaRPr lang="fa-IR" dirty="0" smtClean="0"/>
          </a:p>
          <a:p>
            <a:pPr marL="0" indent="0" algn="r">
              <a:buNone/>
            </a:pPr>
            <a:r>
              <a:rPr lang="fa-IR" dirty="0" smtClean="0"/>
              <a:t>عقیده </a:t>
            </a:r>
            <a:r>
              <a:rPr lang="fa-IR" dirty="0"/>
              <a:t>دارد که برای صنعت </a:t>
            </a:r>
            <a:r>
              <a:rPr lang="fa-IR" dirty="0" smtClean="0"/>
              <a:t>خوراک دام تامین زنجیره خوراک برای تولید </a:t>
            </a:r>
            <a:r>
              <a:rPr lang="fa-IR" dirty="0" smtClean="0">
                <a:solidFill>
                  <a:srgbClr val="FFC000"/>
                </a:solidFill>
              </a:rPr>
              <a:t>غذا</a:t>
            </a:r>
            <a:r>
              <a:rPr lang="fa-IR" dirty="0" smtClean="0"/>
              <a:t> یک ارزش حیاتی است </a:t>
            </a:r>
          </a:p>
          <a:p>
            <a:pPr marL="0" indent="0" algn="r">
              <a:buNone/>
            </a:pPr>
            <a:r>
              <a:rPr lang="fa-IR" dirty="0" smtClean="0"/>
              <a:t>پس ، رعایت استاندارد های شفاف در طول زنجیره تولید بکار گرفته شود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301298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648D817C-4017-4B72-8CB3-DE4BAD699B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4C09443F-85C0-415E-8013-F39C9A8BE2E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a-IR" dirty="0"/>
              <a:t>آسیا </a:t>
            </a:r>
            <a:r>
              <a:rPr lang="fa-IR" dirty="0">
                <a:solidFill>
                  <a:srgbClr val="FFC000"/>
                </a:solidFill>
              </a:rPr>
              <a:t>بالاترین</a:t>
            </a:r>
            <a:r>
              <a:rPr lang="fa-IR" dirty="0"/>
              <a:t> تولید کننده خوراک دام است.</a:t>
            </a:r>
          </a:p>
          <a:p>
            <a:r>
              <a:rPr lang="en-US" dirty="0" smtClean="0"/>
              <a:t>  1/3</a:t>
            </a:r>
            <a:r>
              <a:rPr lang="fa-IR" dirty="0" smtClean="0"/>
              <a:t>تولید جهانی خوراک دام مربوط به </a:t>
            </a:r>
            <a:r>
              <a:rPr lang="fa-IR" dirty="0" smtClean="0">
                <a:solidFill>
                  <a:srgbClr val="FFC000"/>
                </a:solidFill>
              </a:rPr>
              <a:t>آسیا</a:t>
            </a:r>
            <a:r>
              <a:rPr lang="fa-IR" dirty="0" smtClean="0"/>
              <a:t> است، </a:t>
            </a:r>
            <a:r>
              <a:rPr lang="fa-IR" dirty="0" smtClean="0">
                <a:solidFill>
                  <a:srgbClr val="FFC000"/>
                </a:solidFill>
              </a:rPr>
              <a:t>بالاترین سرعت رشد</a:t>
            </a:r>
            <a:r>
              <a:rPr lang="fa-IR" dirty="0" smtClean="0"/>
              <a:t> را دارد.</a:t>
            </a:r>
            <a:endParaRPr lang="fa-IR" dirty="0"/>
          </a:p>
          <a:p>
            <a:r>
              <a:rPr lang="fa-IR" dirty="0"/>
              <a:t>تولید خوراک طیور، 44 تا 46 درصد خوراک </a:t>
            </a:r>
            <a:r>
              <a:rPr lang="fa-IR" dirty="0" smtClean="0"/>
              <a:t>تولیدی کارخانه </a:t>
            </a:r>
            <a:r>
              <a:rPr lang="fa-IR" dirty="0"/>
              <a:t>ها را شامل می شود.</a:t>
            </a:r>
          </a:p>
          <a:p>
            <a:r>
              <a:rPr lang="fa-IR" dirty="0"/>
              <a:t>در تولید خوراک دام </a:t>
            </a:r>
            <a:r>
              <a:rPr lang="fa-IR" dirty="0">
                <a:solidFill>
                  <a:srgbClr val="FFC000"/>
                </a:solidFill>
              </a:rPr>
              <a:t>1</a:t>
            </a:r>
            <a:r>
              <a:rPr lang="fa-IR" dirty="0"/>
              <a:t>- چین </a:t>
            </a:r>
            <a:r>
              <a:rPr lang="fa-IR" dirty="0">
                <a:solidFill>
                  <a:srgbClr val="FFC000"/>
                </a:solidFill>
              </a:rPr>
              <a:t>2</a:t>
            </a:r>
            <a:r>
              <a:rPr lang="fa-IR" dirty="0"/>
              <a:t>- آمریکا </a:t>
            </a:r>
            <a:r>
              <a:rPr lang="fa-IR" dirty="0">
                <a:solidFill>
                  <a:srgbClr val="FFC000"/>
                </a:solidFill>
              </a:rPr>
              <a:t>3</a:t>
            </a:r>
            <a:r>
              <a:rPr lang="fa-IR" dirty="0"/>
              <a:t>- برزیل به ترتیب قرار دارند.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FBCD4771-8EDE-42C0-BB7A-0AD2291F74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4F90D-2785-449A-BBB4-A006DD81FFE8}" type="slidenum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30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1129843383"/>
      </p:ext>
    </p:extLst>
  </p:cSld>
  <p:clrMapOvr>
    <a:masterClrMapping/>
  </p:clrMapOvr>
  <p:transition spd="slow">
    <p:wipe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94920B86-EF6D-4330-AE01-5BFE9099E7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future of feed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6BAF9930-29A0-463C-9358-2C5E3AC7E2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a-IR" dirty="0"/>
              <a:t>آینده صنعت خوراک دام تابع سرعت رشد جمعیت است.</a:t>
            </a:r>
          </a:p>
          <a:p>
            <a:r>
              <a:rPr lang="fa-IR" dirty="0"/>
              <a:t>درخواست برای دانه غلات و گوشت در آینده یک روند افزایشی دارد.</a:t>
            </a:r>
          </a:p>
          <a:p>
            <a:r>
              <a:rPr lang="fa-IR" dirty="0"/>
              <a:t>جیره های سنتی محدود می شوند و جیره هایی تنظیم می شود که بازدهی بالاتر در تک معده ای ها و نشخوارکنندگان داشته </a:t>
            </a:r>
            <a:r>
              <a:rPr lang="fa-IR" dirty="0" smtClean="0"/>
              <a:t>باشند</a:t>
            </a:r>
            <a:r>
              <a:rPr lang="fa-IR" dirty="0"/>
              <a:t>.</a:t>
            </a:r>
          </a:p>
          <a:p>
            <a:r>
              <a:rPr lang="fa-IR" dirty="0">
                <a:solidFill>
                  <a:srgbClr val="FFC000"/>
                </a:solidFill>
              </a:rPr>
              <a:t>صنعت خوراک دام آینده </a:t>
            </a:r>
            <a:r>
              <a:rPr lang="fa-IR" dirty="0"/>
              <a:t>در جهت پایداری و </a:t>
            </a:r>
            <a:r>
              <a:rPr lang="fa-IR" dirty="0">
                <a:solidFill>
                  <a:srgbClr val="FFC000"/>
                </a:solidFill>
              </a:rPr>
              <a:t>حفظ محیط زیست </a:t>
            </a:r>
            <a:r>
              <a:rPr lang="fa-IR" dirty="0"/>
              <a:t>تلاش می کند.</a:t>
            </a:r>
          </a:p>
          <a:p>
            <a:r>
              <a:rPr lang="fa-IR" dirty="0"/>
              <a:t>در تنظیم جیره اثرات محیطی آن ها (تولید گاز متان) در نظر گرفته می شود.</a:t>
            </a:r>
          </a:p>
          <a:p>
            <a:r>
              <a:rPr lang="fa-IR" dirty="0"/>
              <a:t>در آینده مصرف کنندگان تولیدات دامی علاقمند هستند بدانند:</a:t>
            </a:r>
          </a:p>
          <a:p>
            <a:pPr lvl="1"/>
            <a:r>
              <a:rPr lang="fa-IR" dirty="0"/>
              <a:t>حیوانات چه خوراکی مصرف کرده اند.</a:t>
            </a:r>
          </a:p>
          <a:p>
            <a:pPr lvl="1"/>
            <a:r>
              <a:rPr lang="fa-IR" dirty="0"/>
              <a:t>در مزرعه چگونه نگه داری شده اند.</a:t>
            </a:r>
          </a:p>
          <a:p>
            <a:r>
              <a:rPr lang="fa-IR" dirty="0"/>
              <a:t>بنابراین کارخانه خوراک دام بخشی از زنجیره غذایی </a:t>
            </a:r>
            <a:r>
              <a:rPr lang="fa-IR" dirty="0">
                <a:solidFill>
                  <a:srgbClr val="FFC000"/>
                </a:solidFill>
              </a:rPr>
              <a:t>انسان</a:t>
            </a:r>
            <a:r>
              <a:rPr lang="fa-IR" dirty="0"/>
              <a:t> است.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D85E19B2-7820-449D-B8EF-7B9AE22676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4F90D-2785-449A-BBB4-A006DD81FFE8}" type="slidenum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31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3785694636"/>
      </p:ext>
    </p:extLst>
  </p:cSld>
  <p:clrMapOvr>
    <a:masterClrMapping/>
  </p:clrMapOvr>
  <p:transition spd="slow">
    <p:wipe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63FEBF36-6D3F-4D21-960A-18E658AE92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7DFCFA79-27B1-4D56-89B9-6601AD1532D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a-IR" dirty="0"/>
              <a:t>مصرف کنندگان تولیدات دامی می‌خواهند بدانند، دام ها چه دارویی و چه مکملی مصرف کرده اند.</a:t>
            </a:r>
          </a:p>
          <a:p>
            <a:r>
              <a:rPr lang="fa-IR" dirty="0"/>
              <a:t>خوراک حیوانات حاوی عناصر سنگین، مواد سمی (مایکوتوکسین ها) نباشد.</a:t>
            </a:r>
          </a:p>
          <a:p>
            <a:r>
              <a:rPr lang="fa-IR" dirty="0"/>
              <a:t>زیرا این مواد سمی می تواند به داخل زنجیره غذایی انسان از طریق خوراک دام وارد شوند.</a:t>
            </a:r>
          </a:p>
          <a:p>
            <a:endParaRPr lang="fa-IR" dirty="0"/>
          </a:p>
          <a:p>
            <a:r>
              <a:rPr lang="fa-IR" dirty="0"/>
              <a:t>پس: سیستم های دقیق کمی و کیفی جهت تشخیص این عوامل در خوراک دام ایجاد می شود.</a:t>
            </a:r>
          </a:p>
          <a:p>
            <a:r>
              <a:rPr lang="fa-IR" dirty="0"/>
              <a:t>روش ها پیچیده تر، سریع تر و دقیق تر خواهند شد (تشخیص سموم).</a:t>
            </a:r>
          </a:p>
          <a:p>
            <a:r>
              <a:rPr lang="fa-IR" dirty="0"/>
              <a:t>کیفیت غذا اولویت خیلی از مصرف کنندگان است.</a:t>
            </a:r>
          </a:p>
          <a:p>
            <a:r>
              <a:rPr lang="fa-IR" dirty="0">
                <a:solidFill>
                  <a:srgbClr val="FFC000"/>
                </a:solidFill>
              </a:rPr>
              <a:t>کمپانی های خوراک دام جلودار آن هستند.</a:t>
            </a:r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D125E95A-7CAD-412B-BE5F-A80EA65430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4F90D-2785-449A-BBB4-A006DD81FFE8}" type="slidenum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32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2949058788"/>
      </p:ext>
    </p:extLst>
  </p:cSld>
  <p:clrMapOvr>
    <a:masterClrMapping/>
  </p:clrMapOvr>
  <p:transition spd="slow">
    <p:wipe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0AFEF5D8-455B-41E1-895B-65BA10BB18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3A8E2D2D-F9AE-4855-AB14-F6601216BBF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a-IR" dirty="0"/>
              <a:t>توسعه صنعت دیجیتال باعث اندازه گیری پارامترها و کنترل امور مزرعه </a:t>
            </a:r>
            <a:r>
              <a:rPr lang="fa-IR" dirty="0" smtClean="0"/>
              <a:t>درمراحل </a:t>
            </a:r>
            <a:r>
              <a:rPr lang="fa-IR" dirty="0"/>
              <a:t>مختلف می شود.</a:t>
            </a:r>
          </a:p>
          <a:p>
            <a:r>
              <a:rPr lang="fa-IR" dirty="0"/>
              <a:t>ترازو یا وزن کشی اتوماتیک باعث انتقال مداوم اطلاعات در زمان های گوناگون مصرف غذا جهت بهبود بازدهی خوراک در حیوانات می شود.</a:t>
            </a:r>
          </a:p>
          <a:p>
            <a:r>
              <a:rPr lang="fa-IR" dirty="0"/>
              <a:t>تأثیرگذاری مواد مغذی در سلامت حیوانات و سنجش آن باعث تغییر در جیره ها می </a:t>
            </a:r>
            <a:r>
              <a:rPr lang="fa-IR" dirty="0" smtClean="0"/>
              <a:t>شوند</a:t>
            </a:r>
            <a:r>
              <a:rPr lang="fa-IR" dirty="0"/>
              <a:t>.</a:t>
            </a:r>
          </a:p>
          <a:p>
            <a:r>
              <a:rPr lang="fa-IR" dirty="0" smtClean="0"/>
              <a:t>نوتروژنومیک </a:t>
            </a:r>
            <a:r>
              <a:rPr lang="fa-IR" dirty="0"/>
              <a:t>(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Nutrigenomics</a:t>
            </a:r>
            <a:r>
              <a:rPr lang="fa-IR" dirty="0"/>
              <a:t>) به منظور تأثیر یک ماده مغذی بر بیان ژن مورد توجه  قرار می گیرد و </a:t>
            </a:r>
            <a:r>
              <a:rPr lang="fa-IR" dirty="0" smtClean="0"/>
              <a:t>انتخاب </a:t>
            </a:r>
            <a:r>
              <a:rPr lang="fa-IR" dirty="0"/>
              <a:t>براساس </a:t>
            </a:r>
            <a:r>
              <a:rPr lang="fa-IR" dirty="0" smtClean="0"/>
              <a:t>تغذیه انجام خواهد شد.</a:t>
            </a:r>
            <a:endParaRPr lang="fa-IR" dirty="0"/>
          </a:p>
          <a:p>
            <a:r>
              <a:rPr lang="fa-IR" dirty="0"/>
              <a:t>بنابراین </a:t>
            </a:r>
            <a:r>
              <a:rPr lang="fa-IR" dirty="0">
                <a:solidFill>
                  <a:srgbClr val="FFC000"/>
                </a:solidFill>
              </a:rPr>
              <a:t>خوراک های تغذیه شده به ظرفیت عملکردی ژن هدف نزدیک خواهد شد</a:t>
            </a:r>
            <a:r>
              <a:rPr lang="fa-IR" dirty="0"/>
              <a:t>.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B9CDEB8F-D203-4634-BF45-485BC54995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4F90D-2785-449A-BBB4-A006DD81FFE8}" type="slidenum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33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2639434094"/>
      </p:ext>
    </p:extLst>
  </p:cSld>
  <p:clrMapOvr>
    <a:masterClrMapping/>
  </p:clrMapOvr>
  <p:transition spd="slow">
    <p:wipe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3C6BC133-ABAC-467E-86E9-87623E3A07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22A2993A-E795-4011-B3A8-D35B9F43788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a-IR" dirty="0"/>
              <a:t>کارخانه های خوراک دام با استفاده از تکنولوژی </a:t>
            </a: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NIR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(Near infrared spectroscopy)</a:t>
            </a:r>
            <a:r>
              <a:rPr lang="fa-IR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fa-IR" dirty="0">
                <a:latin typeface="Times New Roman" panose="02020603050405020304" pitchFamily="18" charset="0"/>
              </a:rPr>
              <a:t>طیف سنجی مادون قرمز نزدیک</a:t>
            </a:r>
            <a:r>
              <a:rPr lang="fa-IR" dirty="0" smtClean="0">
                <a:latin typeface="Times New Roman" panose="02020603050405020304" pitchFamily="18" charset="0"/>
              </a:rPr>
              <a:t>) سنجش دقیق و سریع مواد مغذی انجام میدهند.</a:t>
            </a:r>
            <a:endParaRPr lang="fa-IR" dirty="0">
              <a:latin typeface="Times New Roman" panose="02020603050405020304" pitchFamily="18" charset="0"/>
            </a:endParaRPr>
          </a:p>
          <a:p>
            <a:r>
              <a:rPr lang="fa-IR" dirty="0">
                <a:latin typeface="Times New Roman" panose="02020603050405020304" pitchFamily="18" charset="0"/>
              </a:rPr>
              <a:t>این تکنولوژی اجازه می دهد تا مواد خوراکی در هنگام ورود آنالیز شود.</a:t>
            </a:r>
          </a:p>
          <a:p>
            <a:r>
              <a:rPr lang="fa-IR" dirty="0">
                <a:latin typeface="Times New Roman" panose="02020603050405020304" pitchFamily="18" charset="0"/>
              </a:rPr>
              <a:t>جیره ها در زمان ساخت </a:t>
            </a:r>
            <a:r>
              <a:rPr lang="fa-IR" dirty="0" smtClean="0">
                <a:latin typeface="Times New Roman" panose="02020603050405020304" pitchFamily="18" charset="0"/>
              </a:rPr>
              <a:t> درهر لحظه، </a:t>
            </a:r>
            <a:r>
              <a:rPr lang="fa-IR" dirty="0">
                <a:latin typeface="Times New Roman" panose="02020603050405020304" pitchFamily="18" charset="0"/>
              </a:rPr>
              <a:t>مواد خوراکی آنالیز شود و برای تغییرات اصلاح شود.</a:t>
            </a:r>
          </a:p>
          <a:p>
            <a:r>
              <a:rPr lang="fa-IR" dirty="0">
                <a:latin typeface="Times New Roman" panose="02020603050405020304" pitchFamily="18" charset="0"/>
              </a:rPr>
              <a:t>تعیین قابلیت هضم به روش </a:t>
            </a:r>
            <a:r>
              <a:rPr lang="en-US" i="1" dirty="0" smtClean="0">
                <a:latin typeface="Times New Roman" panose="02020603050405020304" pitchFamily="18" charset="0"/>
              </a:rPr>
              <a:t>Invitro</a:t>
            </a:r>
            <a:r>
              <a:rPr lang="fa-IR" dirty="0" smtClean="0">
                <a:latin typeface="Times New Roman" panose="02020603050405020304" pitchFamily="18" charset="0"/>
              </a:rPr>
              <a:t> باعث </a:t>
            </a:r>
            <a:r>
              <a:rPr lang="fa-IR" dirty="0">
                <a:latin typeface="Times New Roman" panose="02020603050405020304" pitchFamily="18" charset="0"/>
              </a:rPr>
              <a:t>می شود تا </a:t>
            </a:r>
            <a:r>
              <a:rPr lang="fa-IR" dirty="0" smtClean="0">
                <a:latin typeface="Times New Roman" panose="02020603050405020304" pitchFamily="18" charset="0"/>
              </a:rPr>
              <a:t>خوراکی </a:t>
            </a:r>
            <a:r>
              <a:rPr lang="fa-IR" dirty="0">
                <a:latin typeface="Times New Roman" panose="02020603050405020304" pitchFamily="18" charset="0"/>
              </a:rPr>
              <a:t>درست کارخانه را ترک کند.</a:t>
            </a:r>
          </a:p>
          <a:p>
            <a:r>
              <a:rPr lang="fa-IR" dirty="0">
                <a:latin typeface="Times New Roman" panose="02020603050405020304" pitchFamily="18" charset="0"/>
              </a:rPr>
              <a:t>یک کارخانه خوراک دام با ظرفیت 100.000 تن در سال نیاز به 3 یا کمتر نیروی انسانی دارد، در چین همین کارخانه با تعداد 45 نفر اداره می شود.</a:t>
            </a:r>
          </a:p>
          <a:p>
            <a:r>
              <a:rPr lang="fa-IR" dirty="0">
                <a:latin typeface="Times New Roman" panose="02020603050405020304" pitchFamily="18" charset="0"/>
              </a:rPr>
              <a:t>فرآیند اتوماسیون در آینده تسریع می شود و کارخانه های خوراک دام به صورت </a:t>
            </a:r>
            <a:r>
              <a:rPr lang="fa-IR" dirty="0">
                <a:solidFill>
                  <a:srgbClr val="FFC000"/>
                </a:solidFill>
                <a:latin typeface="Times New Roman" panose="02020603050405020304" pitchFamily="18" charset="0"/>
              </a:rPr>
              <a:t>تمام اتوماتیک </a:t>
            </a:r>
            <a:r>
              <a:rPr lang="fa-IR" dirty="0">
                <a:latin typeface="Times New Roman" panose="02020603050405020304" pitchFamily="18" charset="0"/>
              </a:rPr>
              <a:t>می شود </a:t>
            </a:r>
            <a:r>
              <a:rPr lang="fa-IR" dirty="0" smtClean="0">
                <a:latin typeface="Times New Roman" panose="02020603050405020304" pitchFamily="18" charset="0"/>
              </a:rPr>
              <a:t>تا با </a:t>
            </a:r>
            <a:r>
              <a:rPr lang="fa-IR" dirty="0">
                <a:solidFill>
                  <a:srgbClr val="FFC000"/>
                </a:solidFill>
                <a:latin typeface="Times New Roman" panose="02020603050405020304" pitchFamily="18" charset="0"/>
              </a:rPr>
              <a:t>یک نفر</a:t>
            </a:r>
            <a:r>
              <a:rPr lang="fa-IR" dirty="0">
                <a:latin typeface="Times New Roman" panose="02020603050405020304" pitchFamily="18" charset="0"/>
              </a:rPr>
              <a:t> بتوان آن را اداره </a:t>
            </a:r>
            <a:r>
              <a:rPr lang="fa-IR" dirty="0" smtClean="0">
                <a:latin typeface="Times New Roman" panose="02020603050405020304" pitchFamily="18" charset="0"/>
              </a:rPr>
              <a:t>کرد.</a:t>
            </a:r>
            <a:endParaRPr lang="fa-IR" dirty="0">
              <a:latin typeface="Times New Roman" panose="02020603050405020304" pitchFamily="18" charset="0"/>
            </a:endParaRPr>
          </a:p>
          <a:p>
            <a:r>
              <a:rPr lang="fa-IR" dirty="0">
                <a:latin typeface="Times New Roman" panose="02020603050405020304" pitchFamily="18" charset="0"/>
              </a:rPr>
              <a:t>سیستم پلت کردن در </a:t>
            </a:r>
            <a:r>
              <a:rPr lang="fa-IR" dirty="0" smtClean="0">
                <a:latin typeface="Times New Roman" panose="02020603050405020304" pitchFamily="18" charset="0"/>
              </a:rPr>
              <a:t>کیفیت و </a:t>
            </a:r>
            <a:r>
              <a:rPr lang="fa-IR" dirty="0">
                <a:latin typeface="Times New Roman" panose="02020603050405020304" pitchFamily="18" charset="0"/>
              </a:rPr>
              <a:t>شیوه خنک کردن تحول پیدا کند.</a:t>
            </a:r>
          </a:p>
          <a:p>
            <a:endParaRPr lang="en-US" dirty="0">
              <a:latin typeface="Times New Roman" panose="02020603050405020304" pitchFamily="18" charset="0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4540E65B-7697-40B8-9C7E-87B5344FA2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4F90D-2785-449A-BBB4-A006DD81FFE8}" type="slidenum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34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3270772793"/>
      </p:ext>
    </p:extLst>
  </p:cSld>
  <p:clrMapOvr>
    <a:masterClrMapping/>
  </p:clrMapOvr>
  <p:transition spd="slow">
    <p:wipe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E66BBE4-198B-44C4-AAB3-8A0291285D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CF3BB5DF-688A-4EE4-860F-81F6ADE5B2E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fa-IR" dirty="0"/>
              <a:t>مواد خوراکی تازه، کشف خواهد شد که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FCR (Feed Conversion Ratio)</a:t>
            </a:r>
            <a:r>
              <a:rPr lang="fa-IR" dirty="0" smtClean="0"/>
              <a:t> </a:t>
            </a:r>
            <a:r>
              <a:rPr lang="fa-IR" dirty="0"/>
              <a:t>را بهبود دهد.</a:t>
            </a:r>
          </a:p>
          <a:p>
            <a:pPr algn="just"/>
            <a:r>
              <a:rPr lang="fa-IR" dirty="0"/>
              <a:t>یکی از این مواد خوارکی جلبک ها (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Algae</a:t>
            </a:r>
            <a:r>
              <a:rPr lang="fa-IR" dirty="0"/>
              <a:t>) هستند.</a:t>
            </a:r>
          </a:p>
          <a:p>
            <a:pPr algn="just"/>
            <a:r>
              <a:rPr lang="fa-IR" dirty="0"/>
              <a:t>غنی از پروتئین، ویتامین، </a:t>
            </a:r>
            <a:r>
              <a:rPr lang="fa-IR" dirty="0" smtClean="0"/>
              <a:t>روغن </a:t>
            </a:r>
            <a:r>
              <a:rPr lang="en-US" sz="28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fa-IR" dirty="0"/>
              <a:t>ω</a:t>
            </a:r>
            <a:r>
              <a:rPr lang="en-US" dirty="0"/>
              <a:t> </a:t>
            </a:r>
            <a:r>
              <a:rPr lang="fa-IR" dirty="0"/>
              <a:t> هستند.</a:t>
            </a:r>
          </a:p>
          <a:p>
            <a:pPr algn="just"/>
            <a:r>
              <a:rPr lang="fa-IR" dirty="0"/>
              <a:t>باعث بهبود ارزش غذایی گوشت و بهبود تولید مثل حیوان می شود.</a:t>
            </a:r>
          </a:p>
          <a:p>
            <a:pPr algn="just"/>
            <a:r>
              <a:rPr lang="fa-IR" dirty="0"/>
              <a:t>رشد آنزیم بر روی مواد خوراکی جامد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SSF (Solid state fermentation)</a:t>
            </a:r>
            <a:r>
              <a:rPr lang="fa-IR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a-IR" dirty="0">
                <a:latin typeface="Times New Roman" panose="02020603050405020304" pitchFamily="18" charset="0"/>
              </a:rPr>
              <a:t>بهبود قابلیت هضم می شود مثال: </a:t>
            </a:r>
            <a:r>
              <a:rPr lang="en-US" i="1" dirty="0">
                <a:latin typeface="Times New Roman" panose="02020603050405020304" pitchFamily="18" charset="0"/>
              </a:rPr>
              <a:t>Aspergillus fungi</a:t>
            </a:r>
            <a:r>
              <a:rPr lang="fa-IR" i="1" dirty="0">
                <a:latin typeface="Times New Roman" panose="02020603050405020304" pitchFamily="18" charset="0"/>
              </a:rPr>
              <a:t> </a:t>
            </a:r>
            <a:r>
              <a:rPr lang="fa-IR" dirty="0">
                <a:latin typeface="Times New Roman" panose="02020603050405020304" pitchFamily="18" charset="0"/>
              </a:rPr>
              <a:t>که در گذشته امکان نداشت.</a:t>
            </a:r>
          </a:p>
          <a:p>
            <a:pPr algn="just"/>
            <a:endParaRPr lang="fa-IR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fa-IR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fa-IR" dirty="0">
                <a:latin typeface="Times New Roman" panose="02020603050405020304" pitchFamily="18" charset="0"/>
              </a:rPr>
              <a:t>به طور کلی فناوری آینده باعث بهبود عملکرد دام های مزرعه ای می گردد.</a:t>
            </a:r>
          </a:p>
          <a:p>
            <a:pPr algn="just"/>
            <a:r>
              <a:rPr lang="fa-IR" dirty="0">
                <a:solidFill>
                  <a:srgbClr val="FFC000"/>
                </a:solidFill>
                <a:latin typeface="Times New Roman" panose="02020603050405020304" pitchFamily="18" charset="0"/>
              </a:rPr>
              <a:t>بخشی</a:t>
            </a:r>
            <a:r>
              <a:rPr lang="fa-IR" dirty="0">
                <a:latin typeface="Times New Roman" panose="02020603050405020304" pitchFamily="18" charset="0"/>
              </a:rPr>
              <a:t> از آن مربوط به </a:t>
            </a:r>
            <a:r>
              <a:rPr lang="fa-IR" dirty="0">
                <a:solidFill>
                  <a:srgbClr val="FFC000"/>
                </a:solidFill>
                <a:latin typeface="Times New Roman" panose="02020603050405020304" pitchFamily="18" charset="0"/>
              </a:rPr>
              <a:t>فناوری هایی است که در تولید خوراک دام </a:t>
            </a:r>
            <a:r>
              <a:rPr lang="fa-IR" dirty="0">
                <a:latin typeface="Times New Roman" panose="02020603050405020304" pitchFamily="18" charset="0"/>
              </a:rPr>
              <a:t>بکار خواهند رفت.</a:t>
            </a:r>
            <a:endParaRPr lang="en-US" dirty="0">
              <a:latin typeface="Times New Roman" panose="02020603050405020304" pitchFamily="18" charset="0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7BDC054C-23D7-46BD-AC80-981DDB83E6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4F90D-2785-449A-BBB4-A006DD81FFE8}" type="slidenum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35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4192631878"/>
      </p:ext>
    </p:extLst>
  </p:cSld>
  <p:clrMapOvr>
    <a:masterClrMapping/>
  </p:clrMapOvr>
  <p:transition spd="slow">
    <p:wipe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5941546"/>
          </a:xfrm>
        </p:spPr>
        <p:txBody>
          <a:bodyPr>
            <a:normAutofit/>
          </a:bodyPr>
          <a:lstStyle/>
          <a:p>
            <a:pPr algn="r" rtl="1"/>
            <a:r>
              <a:rPr lang="fa-IR" sz="2400" dirty="0" smtClean="0">
                <a:cs typeface="B Nazanin" pitchFamily="2" charset="-78"/>
              </a:rPr>
              <a:t> از این تعداد ١۵٢ واحد خوراک دام و طیور، ٢٣ واحد خوراک آبزیان، ١٠۴ واحد خوراک دام، ١٠٩ واحد خوراک طیور، ٣ واحد خوراک دام و آبزیان و ۵ واحد خوراک طیور و آبزیان را در خط تولیدشان دارند. در واقع ٣٢/٩٪‏ از </a:t>
            </a:r>
            <a:r>
              <a:rPr lang="en-US" sz="2400" dirty="0" smtClean="0">
                <a:cs typeface="B Nazanin" pitchFamily="2" charset="-78"/>
              </a:rPr>
              <a:t/>
            </a:r>
            <a:br>
              <a:rPr lang="en-US" sz="2400" dirty="0" smtClean="0">
                <a:cs typeface="B Nazanin" pitchFamily="2" charset="-78"/>
              </a:rPr>
            </a:br>
            <a:r>
              <a:rPr lang="fa-IR" sz="2400" dirty="0" smtClean="0">
                <a:cs typeface="B Nazanin" pitchFamily="2" charset="-78"/>
              </a:rPr>
              <a:t>کارخانجات تحت مطالعه خط تولید خوراک دام و طیور را دارند.</a:t>
            </a:r>
            <a:br>
              <a:rPr lang="fa-IR" sz="2400" dirty="0" smtClean="0">
                <a:cs typeface="B Nazanin" pitchFamily="2" charset="-78"/>
              </a:rPr>
            </a:br>
            <a:r>
              <a:rPr lang="fa-IR" sz="2400" dirty="0" smtClean="0">
                <a:cs typeface="B Nazanin" pitchFamily="2" charset="-78"/>
              </a:rPr>
              <a:t/>
            </a:r>
            <a:br>
              <a:rPr lang="fa-IR" sz="2400" dirty="0" smtClean="0">
                <a:cs typeface="B Nazanin" pitchFamily="2" charset="-78"/>
              </a:rPr>
            </a:br>
            <a:r>
              <a:rPr lang="fa-IR" sz="2400" dirty="0" smtClean="0">
                <a:cs typeface="B Nazanin" pitchFamily="2" charset="-78"/>
              </a:rPr>
              <a:t> </a:t>
            </a:r>
            <a:br>
              <a:rPr lang="fa-IR" sz="2400" dirty="0" smtClean="0">
                <a:cs typeface="B Nazanin" pitchFamily="2" charset="-78"/>
              </a:rPr>
            </a:br>
            <a:r>
              <a:rPr lang="fa-IR" sz="2400" dirty="0" smtClean="0">
                <a:cs typeface="B Nazanin" pitchFamily="2" charset="-78"/>
              </a:rPr>
              <a:t> بیشترین تعداد کارخانجات فعال و دارای پروانه بهداشتی را استان مازندران با ۴٨ واحد و کمترین را استان لرستان با ٢ واحد ثبت کرده است. البته گزارشات دیگر استان خراسان رضوی را به عنوان بیشترین تعداد واحد </a:t>
            </a:r>
            <a:r>
              <a:rPr lang="en-US" sz="2400" dirty="0" smtClean="0">
                <a:cs typeface="B Nazanin" pitchFamily="2" charset="-78"/>
              </a:rPr>
              <a:t/>
            </a:r>
            <a:br>
              <a:rPr lang="en-US" sz="2400" dirty="0" smtClean="0">
                <a:cs typeface="B Nazanin" pitchFamily="2" charset="-78"/>
              </a:rPr>
            </a:br>
            <a:r>
              <a:rPr lang="fa-IR" sz="2400" dirty="0" smtClean="0">
                <a:cs typeface="B Nazanin" pitchFamily="2" charset="-78"/>
              </a:rPr>
              <a:t>مستقر معرفی می کند و مازندران در رتبه بعدی قرار می گیرد</a:t>
            </a:r>
            <a:br>
              <a:rPr lang="fa-IR" sz="2400" dirty="0" smtClean="0">
                <a:cs typeface="B Nazanin" pitchFamily="2" charset="-78"/>
              </a:rPr>
            </a:br>
            <a:r>
              <a:rPr lang="fa-IR" sz="2400" dirty="0" smtClean="0">
                <a:cs typeface="B Nazanin" pitchFamily="2" charset="-78"/>
              </a:rPr>
              <a:t/>
            </a:r>
            <a:br>
              <a:rPr lang="fa-IR" sz="2400" dirty="0" smtClean="0">
                <a:cs typeface="B Nazanin" pitchFamily="2" charset="-78"/>
              </a:rPr>
            </a:br>
            <a:r>
              <a:rPr lang="fa-IR" sz="2400" dirty="0" smtClean="0">
                <a:cs typeface="B Nazanin" pitchFamily="2" charset="-78"/>
              </a:rPr>
              <a:t> ظرفیت تولید خوراک دام کشور </a:t>
            </a:r>
            <a:r>
              <a:rPr lang="fa-IR" sz="2400" dirty="0" smtClean="0">
                <a:solidFill>
                  <a:srgbClr val="FFC000"/>
                </a:solidFill>
                <a:cs typeface="B Nazanin" pitchFamily="2" charset="-78"/>
              </a:rPr>
              <a:t>21</a:t>
            </a:r>
            <a:r>
              <a:rPr lang="fa-IR" sz="2400" dirty="0" smtClean="0">
                <a:cs typeface="B Nazanin" pitchFamily="2" charset="-78"/>
              </a:rPr>
              <a:t> میلیون تن است.</a:t>
            </a:r>
            <a:endParaRPr lang="fa-IR" sz="2400" dirty="0">
              <a:cs typeface="B Nazanin" pitchFamily="2" charset="-78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4F90D-2785-449A-BBB4-A006DD81FFE8}" type="slidenum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36</a:t>
            </a:fld>
            <a:endParaRPr lang="en-US" dirty="0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28811" y="5409282"/>
            <a:ext cx="1106093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Arial" panose="020B0604020202020204" pitchFamily="34" charset="0"/>
              </a:rPr>
              <a:t>11 </a:t>
            </a:r>
            <a:r>
              <a:rPr lang="en-US" dirty="0" smtClean="0">
                <a:latin typeface="Arial" panose="020B0604020202020204" pitchFamily="34" charset="0"/>
              </a:rPr>
              <a:t>million </a:t>
            </a:r>
            <a:r>
              <a:rPr lang="en-US" dirty="0">
                <a:latin typeface="Arial" panose="020B0604020202020204" pitchFamily="34" charset="0"/>
              </a:rPr>
              <a:t>tons was provided by domestic animal feed mills and the</a:t>
            </a:r>
            <a:r>
              <a:rPr lang="en-US" dirty="0"/>
              <a:t/>
            </a:r>
            <a:br>
              <a:rPr lang="en-US" dirty="0"/>
            </a:br>
            <a:r>
              <a:rPr lang="en-US" dirty="0">
                <a:latin typeface="Arial" panose="020B0604020202020204" pitchFamily="34" charset="0"/>
              </a:rPr>
              <a:t>remainder was produced by traditional livestock and poultry farms in the year ended March 2021</a:t>
            </a:r>
            <a:r>
              <a:rPr lang="en-US" dirty="0" smtClean="0">
                <a:latin typeface="Arial" panose="020B0604020202020204" pitchFamily="34" charset="0"/>
              </a:rPr>
              <a:t>.</a:t>
            </a:r>
            <a:r>
              <a:rPr lang="en-US" dirty="0"/>
              <a:t> from the total of </a:t>
            </a:r>
            <a:r>
              <a:rPr lang="en-US" dirty="0">
                <a:solidFill>
                  <a:srgbClr val="FFC000"/>
                </a:solidFill>
              </a:rPr>
              <a:t>1023</a:t>
            </a:r>
            <a:r>
              <a:rPr lang="en-US" dirty="0"/>
              <a:t> </a:t>
            </a:r>
            <a:r>
              <a:rPr lang="en-US" dirty="0" smtClean="0"/>
              <a:t>feed mills</a:t>
            </a:r>
            <a:r>
              <a:rPr lang="en-US" dirty="0"/>
              <a:t>, </a:t>
            </a:r>
            <a:r>
              <a:rPr lang="en-US" dirty="0">
                <a:solidFill>
                  <a:srgbClr val="FFC000"/>
                </a:solidFill>
              </a:rPr>
              <a:t>620</a:t>
            </a:r>
            <a:r>
              <a:rPr lang="en-US" dirty="0"/>
              <a:t> </a:t>
            </a:r>
            <a:r>
              <a:rPr lang="en-US" dirty="0">
                <a:solidFill>
                  <a:srgbClr val="FFC000"/>
                </a:solidFill>
              </a:rPr>
              <a:t>are </a:t>
            </a:r>
            <a:r>
              <a:rPr lang="en-US" dirty="0" smtClean="0">
                <a:solidFill>
                  <a:srgbClr val="FFC000"/>
                </a:solidFill>
              </a:rPr>
              <a:t>active </a:t>
            </a:r>
            <a:r>
              <a:rPr lang="en-US" dirty="0" smtClean="0"/>
              <a:t>8,421 </a:t>
            </a:r>
            <a:r>
              <a:rPr lang="en-US" dirty="0"/>
              <a:t>male and 1010 female employees</a:t>
            </a:r>
            <a:r>
              <a:rPr lang="en-US" dirty="0" smtClean="0"/>
              <a:t>.</a:t>
            </a:r>
            <a:r>
              <a:rPr lang="en-US" dirty="0"/>
              <a:t> However, the greatest number of animal feed mills are located </a:t>
            </a:r>
            <a:r>
              <a:rPr lang="en-US" dirty="0" smtClean="0"/>
              <a:t>in </a:t>
            </a:r>
            <a:r>
              <a:rPr lang="en-US" dirty="0" smtClean="0">
                <a:solidFill>
                  <a:srgbClr val="FFC000"/>
                </a:solidFill>
              </a:rPr>
              <a:t>Razavi </a:t>
            </a:r>
            <a:r>
              <a:rPr lang="en-US" dirty="0">
                <a:solidFill>
                  <a:srgbClr val="FFC000"/>
                </a:solidFill>
              </a:rPr>
              <a:t>Khorasan, Mazandaran</a:t>
            </a:r>
            <a:r>
              <a:rPr lang="en-US" dirty="0"/>
              <a:t>, </a:t>
            </a:r>
            <a:r>
              <a:rPr lang="en-US" dirty="0">
                <a:solidFill>
                  <a:srgbClr val="FFC000"/>
                </a:solidFill>
              </a:rPr>
              <a:t>Golestan</a:t>
            </a:r>
            <a:r>
              <a:rPr lang="en-US" dirty="0"/>
              <a:t>, and </a:t>
            </a:r>
            <a:r>
              <a:rPr lang="en-US" dirty="0">
                <a:solidFill>
                  <a:srgbClr val="FFC000"/>
                </a:solidFill>
              </a:rPr>
              <a:t>Fars</a:t>
            </a:r>
            <a:r>
              <a:rPr lang="en-US" dirty="0"/>
              <a:t> provinces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861851" y="539827"/>
            <a:ext cx="34042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Feed industry in Iran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99577038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142" t="42569" r="19591" b="11827"/>
          <a:stretch/>
        </p:blipFill>
        <p:spPr>
          <a:xfrm>
            <a:off x="275423" y="143219"/>
            <a:ext cx="11600760" cy="6589273"/>
          </a:xfr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4F90D-2785-449A-BBB4-A006DD81FFE8}" type="slidenum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37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cxnSp>
        <p:nvCxnSpPr>
          <p:cNvPr id="6" name="Straight Connector 5"/>
          <p:cNvCxnSpPr/>
          <p:nvPr/>
        </p:nvCxnSpPr>
        <p:spPr>
          <a:xfrm>
            <a:off x="4186410" y="5111827"/>
            <a:ext cx="517792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>
            <a:off x="8064347" y="5122843"/>
            <a:ext cx="546253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61171355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207" t="18335" r="24824" b="12928"/>
          <a:stretch/>
        </p:blipFill>
        <p:spPr>
          <a:xfrm>
            <a:off x="264405" y="165253"/>
            <a:ext cx="11556694" cy="6290631"/>
          </a:xfr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4F90D-2785-449A-BBB4-A006DD81FFE8}" type="slidenum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38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981200442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0000" y="405961"/>
            <a:ext cx="10233800" cy="562338"/>
          </a:xfrm>
        </p:spPr>
        <p:txBody>
          <a:bodyPr/>
          <a:lstStyle/>
          <a:p>
            <a:pPr algn="l"/>
            <a:r>
              <a:rPr lang="en-US" dirty="0">
                <a:latin typeface="Arial" panose="020B0604020202020204" pitchFamily="34" charset="0"/>
              </a:rPr>
              <a:t>Export of Animal </a:t>
            </a:r>
            <a:r>
              <a:rPr lang="en-US" dirty="0" smtClean="0">
                <a:latin typeface="Arial" panose="020B0604020202020204" pitchFamily="34" charset="0"/>
              </a:rPr>
              <a:t>Feed (Iran)</a:t>
            </a:r>
            <a:endParaRPr lang="en-US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345" t="44993" r="20831" b="25265"/>
          <a:stretch/>
        </p:blipFill>
        <p:spPr>
          <a:xfrm>
            <a:off x="154236" y="1200839"/>
            <a:ext cx="11743980" cy="5288096"/>
          </a:xfr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4F90D-2785-449A-BBB4-A006DD81FFE8}" type="slidenum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39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pic>
        <p:nvPicPr>
          <p:cNvPr id="7" name="Content Placeholder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337" t="30994" r="15365" b="55996"/>
          <a:stretch/>
        </p:blipFill>
        <p:spPr>
          <a:xfrm>
            <a:off x="6109771" y="219151"/>
            <a:ext cx="5244029" cy="7491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15603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r">
              <a:buNone/>
            </a:pPr>
            <a:r>
              <a:rPr lang="fa-IR" dirty="0"/>
              <a:t>بر اساس نوع حیوان بازار جهانی خوراک به چند بخش میشود</a:t>
            </a:r>
          </a:p>
          <a:p>
            <a:pPr algn="r"/>
            <a:r>
              <a:rPr lang="fa-IR" dirty="0"/>
              <a:t>    تولید خوراک برای خوک</a:t>
            </a:r>
          </a:p>
          <a:p>
            <a:pPr marL="0" indent="0">
              <a:buNone/>
            </a:pPr>
            <a:r>
              <a:rPr lang="fa-IR" dirty="0" smtClean="0"/>
              <a:t>     </a:t>
            </a:r>
            <a:r>
              <a:rPr lang="en-US" dirty="0" smtClean="0"/>
              <a:t>  </a:t>
            </a:r>
            <a:r>
              <a:rPr lang="fa-IR" dirty="0" smtClean="0"/>
              <a:t> حیوانات نشخوار کننده</a:t>
            </a:r>
          </a:p>
          <a:p>
            <a:pPr marL="0" indent="0">
              <a:buNone/>
            </a:pPr>
            <a:r>
              <a:rPr lang="fa-IR" dirty="0" smtClean="0"/>
              <a:t>      </a:t>
            </a:r>
            <a:r>
              <a:rPr lang="en-US" dirty="0" smtClean="0"/>
              <a:t>  </a:t>
            </a:r>
            <a:r>
              <a:rPr lang="fa-IR" dirty="0" smtClean="0"/>
              <a:t>طیور</a:t>
            </a:r>
          </a:p>
          <a:p>
            <a:pPr marL="0" indent="0">
              <a:buNone/>
            </a:pPr>
            <a:r>
              <a:rPr lang="fa-IR" dirty="0" smtClean="0"/>
              <a:t>     </a:t>
            </a:r>
            <a:r>
              <a:rPr lang="en-US" dirty="0" smtClean="0"/>
              <a:t>   </a:t>
            </a:r>
            <a:r>
              <a:rPr lang="fa-IR" dirty="0" smtClean="0"/>
              <a:t>آبزیان </a:t>
            </a:r>
            <a:endParaRPr lang="fa-IR" dirty="0"/>
          </a:p>
          <a:p>
            <a:pPr marL="0" indent="0">
              <a:buNone/>
            </a:pPr>
            <a:r>
              <a:rPr lang="fa-IR" dirty="0"/>
              <a:t>   </a:t>
            </a:r>
            <a:r>
              <a:rPr lang="fa-IR" dirty="0" smtClean="0"/>
              <a:t>  </a:t>
            </a:r>
            <a:r>
              <a:rPr lang="en-US" dirty="0" smtClean="0"/>
              <a:t>   </a:t>
            </a:r>
            <a:r>
              <a:rPr lang="fa-IR" dirty="0" smtClean="0"/>
              <a:t>سایر</a:t>
            </a:r>
            <a:endParaRPr lang="fa-IR" dirty="0"/>
          </a:p>
          <a:p>
            <a:pPr marL="0" indent="0" algn="r">
              <a:buNone/>
            </a:pPr>
            <a:r>
              <a:rPr lang="fa-IR" dirty="0"/>
              <a:t>در این مجموعه بازار خوراک </a:t>
            </a:r>
            <a:r>
              <a:rPr lang="fa-IR" dirty="0">
                <a:solidFill>
                  <a:srgbClr val="FFC000"/>
                </a:solidFill>
              </a:rPr>
              <a:t>طیور</a:t>
            </a:r>
            <a:r>
              <a:rPr lang="fa-IR" dirty="0"/>
              <a:t> گسترده تر و بزرگتر است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450332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4F90D-2785-449A-BBB4-A006DD81FFE8}" type="slidenum">
              <a:rPr lang="en-US" smtClean="0">
                <a:gradFill flip="none" rotWithShape="1">
                  <a:gsLst>
                    <a:gs pos="28000">
                      <a:prstClr val="white">
                        <a:lumMod val="93000"/>
                      </a:prstClr>
                    </a:gs>
                    <a:gs pos="0">
                      <a:prstClr val="black">
                        <a:lumMod val="38000"/>
                        <a:lumOff val="62000"/>
                      </a:prstClr>
                    </a:gs>
                    <a:gs pos="100000">
                      <a:srgbClr val="94D7E4">
                        <a:lumMod val="0"/>
                        <a:lumOff val="100000"/>
                      </a:srgbClr>
                    </a:gs>
                  </a:gsLst>
                  <a:lin ang="5400000" scaled="1"/>
                  <a:tileRect/>
                </a:gradFill>
              </a:rPr>
              <a:pPr/>
              <a:t>40</a:t>
            </a:fld>
            <a:endParaRPr lang="en-US">
              <a:gradFill flip="none" rotWithShape="1">
                <a:gsLst>
                  <a:gs pos="28000">
                    <a:prstClr val="white">
                      <a:lumMod val="93000"/>
                    </a:prstClr>
                  </a:gs>
                  <a:gs pos="0">
                    <a:prstClr val="black">
                      <a:lumMod val="38000"/>
                      <a:lumOff val="62000"/>
                    </a:prstClr>
                  </a:gs>
                  <a:gs pos="100000">
                    <a:srgbClr val="94D7E4">
                      <a:lumMod val="0"/>
                      <a:lumOff val="10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graphicFrame>
        <p:nvGraphicFramePr>
          <p:cNvPr id="5" name="Content Placeholder 4"/>
          <p:cNvGraphicFramePr>
            <a:graphicFrameLocks noGrp="1" noChangeAspect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02801368"/>
              </p:ext>
            </p:extLst>
          </p:nvPr>
        </p:nvGraphicFramePr>
        <p:xfrm>
          <a:off x="745475" y="551484"/>
          <a:ext cx="11446525" cy="604826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0" name="Acrobat Document" r:id="rId3" imgW="5667300" imgH="8019870" progId="AcroExch.Document.DC">
                  <p:embed/>
                </p:oleObj>
              </mc:Choice>
              <mc:Fallback>
                <p:oleObj name="Acrobat Document" r:id="rId3" imgW="5667300" imgH="8019870" progId="AcroExch.Document.DC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745475" y="551484"/>
                        <a:ext cx="11446525" cy="604826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7" name="Content Placeholder 4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337" t="30994" r="15365" b="55996"/>
          <a:stretch/>
        </p:blipFill>
        <p:spPr>
          <a:xfrm>
            <a:off x="4104589" y="83731"/>
            <a:ext cx="5244029" cy="7491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69815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0000" y="365125"/>
            <a:ext cx="10233800" cy="923847"/>
          </a:xfrm>
        </p:spPr>
        <p:txBody>
          <a:bodyPr>
            <a:normAutofit fontScale="90000"/>
          </a:bodyPr>
          <a:lstStyle/>
          <a:p>
            <a:pPr algn="r"/>
            <a:r>
              <a:rPr lang="fa-IR" sz="3100" dirty="0" smtClean="0"/>
              <a:t/>
            </a:r>
            <a:br>
              <a:rPr lang="fa-IR" sz="3100" dirty="0" smtClean="0"/>
            </a:br>
            <a:r>
              <a:rPr lang="fa-IR" sz="3100" dirty="0"/>
              <a:t/>
            </a:r>
            <a:br>
              <a:rPr lang="fa-IR" sz="3100" dirty="0"/>
            </a:br>
            <a:r>
              <a:rPr lang="fa-IR" sz="3100" dirty="0" smtClean="0"/>
              <a:t/>
            </a:r>
            <a:br>
              <a:rPr lang="fa-IR" sz="3100" dirty="0" smtClean="0"/>
            </a:br>
            <a:r>
              <a:rPr lang="fa-IR" sz="3100" dirty="0" smtClean="0"/>
              <a:t/>
            </a:r>
            <a:br>
              <a:rPr lang="fa-IR" sz="3100" dirty="0" smtClean="0"/>
            </a:br>
            <a:r>
              <a:rPr lang="fa-IR" sz="3100" dirty="0"/>
              <a:t/>
            </a:r>
            <a:br>
              <a:rPr lang="fa-IR" sz="3100" dirty="0"/>
            </a:br>
            <a:r>
              <a:rPr lang="fa-IR" sz="3100" dirty="0" smtClean="0"/>
              <a:t>مثال :بازار خوراک گاو در سال 2021 حدود 81.67 بیلیون دلار بوده است که در سال 2027 به حدود 100.97 بیلیون دلار میرسد نرخ متوسط رشد 3.35% در این فاصله زمانی گزارش شده است</a:t>
            </a:r>
            <a:endParaRPr lang="en-US" sz="31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lvl="1" indent="0" algn="r">
              <a:buNone/>
            </a:pPr>
            <a:r>
              <a:rPr lang="fa-IR" dirty="0" smtClean="0"/>
              <a:t> </a:t>
            </a:r>
          </a:p>
          <a:p>
            <a:pPr marL="457200" lvl="1" indent="0" algn="r">
              <a:buNone/>
            </a:pPr>
            <a:endParaRPr lang="fa-IR" dirty="0"/>
          </a:p>
          <a:p>
            <a:pPr marL="457200" lvl="1" indent="0" algn="r">
              <a:buNone/>
            </a:pPr>
            <a:endParaRPr lang="fa-IR" dirty="0" smtClean="0"/>
          </a:p>
          <a:p>
            <a:pPr marL="457200" lvl="1" indent="0" algn="r">
              <a:buNone/>
            </a:pPr>
            <a:endParaRPr lang="fa-IR" dirty="0" smtClean="0"/>
          </a:p>
          <a:p>
            <a:pPr marL="457200" lvl="1" indent="0" algn="r">
              <a:buNone/>
            </a:pPr>
            <a:endParaRPr lang="fa-IR" dirty="0"/>
          </a:p>
          <a:p>
            <a:pPr marL="457200" lvl="1" indent="0" algn="r">
              <a:buNone/>
            </a:pPr>
            <a:endParaRPr lang="fa-IR" dirty="0" smtClean="0"/>
          </a:p>
          <a:p>
            <a:pPr marL="457200" lvl="1" indent="0" algn="r">
              <a:buNone/>
            </a:pPr>
            <a:r>
              <a:rPr lang="fa-IR" sz="2800" dirty="0" smtClean="0"/>
              <a:t>تصور بر این است که نرخ رشدتولید خوراک دام طی سالهای 2021-</a:t>
            </a:r>
            <a:r>
              <a:rPr lang="fa-IR" sz="2800" dirty="0"/>
              <a:t>2027</a:t>
            </a:r>
            <a:endParaRPr lang="en-US" sz="2800" dirty="0"/>
          </a:p>
          <a:p>
            <a:pPr marL="457200" lvl="1" indent="0" algn="r">
              <a:buNone/>
            </a:pPr>
            <a:r>
              <a:rPr lang="fa-IR" dirty="0" smtClean="0"/>
              <a:t> </a:t>
            </a:r>
            <a:r>
              <a:rPr lang="fa-IR" sz="2800" dirty="0" smtClean="0"/>
              <a:t>در جهان </a:t>
            </a:r>
            <a:r>
              <a:rPr lang="fa-IR" sz="2800" dirty="0" smtClean="0">
                <a:solidFill>
                  <a:srgbClr val="FFC000"/>
                </a:solidFill>
              </a:rPr>
              <a:t>3.35% </a:t>
            </a:r>
            <a:r>
              <a:rPr lang="fa-IR" sz="2800" dirty="0" smtClean="0"/>
              <a:t>باشد</a:t>
            </a:r>
          </a:p>
          <a:p>
            <a:pPr marL="457200" lvl="1" indent="0" algn="r">
              <a:buNone/>
            </a:pPr>
            <a:r>
              <a:rPr lang="fa-IR" sz="2800" dirty="0" smtClean="0"/>
              <a:t>ارزش بازار خوراک دام در جهان در سال 2021 حدود 482.1 بیلیون دلار بوده است</a:t>
            </a:r>
          </a:p>
          <a:p>
            <a:pPr marL="457200" lvl="1" indent="0" algn="r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29906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fa-IR" dirty="0" smtClean="0"/>
              <a:t>خوراک دام یک نقش مهم در صنعت تولید </a:t>
            </a:r>
            <a:r>
              <a:rPr lang="fa-IR" dirty="0" smtClean="0">
                <a:solidFill>
                  <a:srgbClr val="FFC000"/>
                </a:solidFill>
              </a:rPr>
              <a:t>غذا</a:t>
            </a:r>
            <a:r>
              <a:rPr lang="fa-IR" dirty="0" smtClean="0"/>
              <a:t> دارد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/>
            <a:r>
              <a:rPr lang="fa-IR" dirty="0" smtClean="0"/>
              <a:t>صنعت خوراک دام بزرگترین و مهمترین بخش بمنظور اطمینان از تولید پروتئین حیوانی سالم،کافی و مقرون بصرفه برای جمعیت جهان است</a:t>
            </a:r>
          </a:p>
          <a:p>
            <a:pPr algn="r"/>
            <a:endParaRPr lang="fa-IR" dirty="0" smtClean="0"/>
          </a:p>
          <a:p>
            <a:pPr algn="r"/>
            <a:r>
              <a:rPr lang="fa-IR" dirty="0" smtClean="0"/>
              <a:t>تولید خوراک دام در حال حاضر به یک بیلیون تن در سال رسیده است</a:t>
            </a:r>
          </a:p>
          <a:p>
            <a:pPr algn="r"/>
            <a:endParaRPr lang="fa-IR" dirty="0" smtClean="0"/>
          </a:p>
          <a:p>
            <a:pPr algn="r"/>
            <a:r>
              <a:rPr lang="fa-IR" dirty="0" smtClean="0"/>
              <a:t>از سوی دیگر حدود 300 میلیون تن خوراک دام بوسیله پرورش دهندگان در مزرع تولید میشود</a:t>
            </a:r>
          </a:p>
          <a:p>
            <a:pPr algn="r"/>
            <a:endParaRPr lang="fa-IR" dirty="0" smtClean="0"/>
          </a:p>
          <a:p>
            <a:pPr algn="r"/>
            <a:endParaRPr lang="fa-IR" dirty="0"/>
          </a:p>
          <a:p>
            <a:pPr algn="r"/>
            <a:r>
              <a:rPr lang="fa-IR" dirty="0" smtClean="0"/>
              <a:t>گردش مالی حدود 400 بیلیون دلار در  0 13 کشور جهان دارد</a:t>
            </a:r>
          </a:p>
          <a:p>
            <a:pPr algn="r"/>
            <a:r>
              <a:rPr lang="fa-IR" dirty="0" smtClean="0"/>
              <a:t> </a:t>
            </a:r>
            <a:endParaRPr lang="fa-IR" dirty="0"/>
          </a:p>
          <a:p>
            <a:pPr algn="r"/>
            <a:r>
              <a:rPr lang="fa-IR" dirty="0" smtClean="0"/>
              <a:t>حدود 250 هزار نفر کارگرماهر، تکنسین،مدیر،ومتخصص حرفه ای در آن مشغول کار هستند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577182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0000" y="365125"/>
            <a:ext cx="10233800" cy="810531"/>
          </a:xfrm>
        </p:spPr>
        <p:txBody>
          <a:bodyPr>
            <a:normAutofit fontScale="90000"/>
          </a:bodyPr>
          <a:lstStyle/>
          <a:p>
            <a:pPr algn="r"/>
            <a:r>
              <a:rPr lang="fa-IR" sz="2400" dirty="0" smtClean="0"/>
              <a:t> </a:t>
            </a:r>
            <a:br>
              <a:rPr lang="fa-IR" sz="2400" dirty="0" smtClean="0"/>
            </a:br>
            <a:r>
              <a:rPr lang="fa-IR" sz="2400" dirty="0"/>
              <a:t/>
            </a:r>
            <a:br>
              <a:rPr lang="fa-IR" sz="2400" dirty="0"/>
            </a:br>
            <a:r>
              <a:rPr lang="fa-IR" sz="3600" dirty="0" smtClean="0"/>
              <a:t>یک نشریه ای تحت عنوان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endParaRPr lang="fa-IR" dirty="0" smtClean="0">
              <a:hlinkClick r:id="rId2"/>
            </a:endParaRPr>
          </a:p>
          <a:p>
            <a:pPr algn="ctr"/>
            <a:endParaRPr lang="fa-IR" dirty="0" smtClean="0">
              <a:hlinkClick r:id="rId2"/>
            </a:endParaRPr>
          </a:p>
          <a:p>
            <a:pPr algn="ctr"/>
            <a:r>
              <a:rPr lang="en-US" dirty="0" smtClean="0">
                <a:hlinkClick r:id="rId2"/>
              </a:rPr>
              <a:t>‘</a:t>
            </a:r>
            <a:r>
              <a:rPr lang="en-US" dirty="0">
                <a:hlinkClick r:id="rId2"/>
              </a:rPr>
              <a:t>G</a:t>
            </a:r>
            <a:r>
              <a:rPr lang="en-US" i="1" dirty="0">
                <a:hlinkClick r:id="rId2"/>
              </a:rPr>
              <a:t>ood Practices for the Feed Sector: Implementing the Codex </a:t>
            </a:r>
            <a:r>
              <a:rPr lang="en-US" i="1" dirty="0" err="1">
                <a:hlinkClick r:id="rId2"/>
              </a:rPr>
              <a:t>Alimentarius</a:t>
            </a:r>
            <a:r>
              <a:rPr lang="en-US" i="1" dirty="0">
                <a:hlinkClick r:id="rId2"/>
              </a:rPr>
              <a:t> Code of Practice on Good Animal Feeding</a:t>
            </a:r>
            <a:r>
              <a:rPr lang="en-US" i="1" dirty="0" smtClean="0">
                <a:hlinkClick r:id="rId2"/>
              </a:rPr>
              <a:t>’</a:t>
            </a:r>
            <a:endParaRPr lang="fa-IR" i="1" dirty="0" smtClean="0"/>
          </a:p>
          <a:p>
            <a:pPr algn="r"/>
            <a:endParaRPr lang="fa-IR" i="1" dirty="0"/>
          </a:p>
          <a:p>
            <a:pPr algn="r"/>
            <a:endParaRPr lang="fa-IR" i="1" dirty="0" smtClean="0"/>
          </a:p>
          <a:p>
            <a:pPr algn="r"/>
            <a:endParaRPr lang="fa-IR" i="1" dirty="0"/>
          </a:p>
          <a:p>
            <a:pPr algn="r"/>
            <a:endParaRPr lang="fa-IR" i="1" dirty="0" smtClean="0"/>
          </a:p>
          <a:p>
            <a:pPr algn="r"/>
            <a:r>
              <a:rPr lang="fa-IR" i="1" dirty="0" smtClean="0">
                <a:solidFill>
                  <a:srgbClr val="FFC000"/>
                </a:solidFill>
              </a:rPr>
              <a:t>هدف</a:t>
            </a:r>
            <a:r>
              <a:rPr lang="fa-IR" i="1" dirty="0" smtClean="0"/>
              <a:t>:دستورالعملهاجهت افزایش سالم بودن خوراک در فرایند تولید است 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793214" y="4010139"/>
            <a:ext cx="39550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3894" y="3536415"/>
            <a:ext cx="5398266" cy="3635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54342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80011"/>
            <a:ext cx="10515600" cy="1383030"/>
          </a:xfrm>
        </p:spPr>
        <p:txBody>
          <a:bodyPr>
            <a:normAutofit/>
          </a:bodyPr>
          <a:lstStyle/>
          <a:p>
            <a:pPr algn="r"/>
            <a:r>
              <a:rPr lang="fa-IR" sz="1800" dirty="0" smtClean="0"/>
              <a:t>اولین انتشا ر </a:t>
            </a:r>
            <a:r>
              <a:rPr lang="fa-IR" sz="1800" dirty="0" smtClean="0">
                <a:solidFill>
                  <a:srgbClr val="FF0000"/>
                </a:solidFill>
              </a:rPr>
              <a:t>2010</a:t>
            </a:r>
            <a:r>
              <a:rPr lang="fa-IR" sz="1800" dirty="0" smtClean="0"/>
              <a:t/>
            </a:r>
            <a:br>
              <a:rPr lang="fa-IR" sz="1800" dirty="0" smtClean="0"/>
            </a:br>
            <a:r>
              <a:rPr lang="fa-IR" sz="1800" dirty="0" smtClean="0"/>
              <a:t>هدف و محتوا: افزایش دانش و بهبود سلامت خوراک در شرایط تولید در کارخانه</a:t>
            </a:r>
            <a:br>
              <a:rPr lang="fa-IR" sz="1800" dirty="0" smtClean="0"/>
            </a:br>
            <a:r>
              <a:rPr lang="fa-IR" sz="1800" dirty="0" smtClean="0">
                <a:solidFill>
                  <a:srgbClr val="FF0000"/>
                </a:solidFill>
              </a:rPr>
              <a:t>کشورهای زیادی پذیرفتن و بکار میبرند</a:t>
            </a:r>
            <a:r>
              <a:rPr lang="fa-IR" sz="1800" dirty="0" smtClean="0"/>
              <a:t/>
            </a:r>
            <a:br>
              <a:rPr lang="fa-IR" sz="1800" dirty="0" smtClean="0"/>
            </a:br>
            <a:r>
              <a:rPr lang="fa-IR" sz="1800" dirty="0" smtClean="0"/>
              <a:t>در چاپ جدید </a:t>
            </a:r>
            <a:r>
              <a:rPr lang="fa-IR" sz="1800" dirty="0" smtClean="0">
                <a:solidFill>
                  <a:srgbClr val="FF0000"/>
                </a:solidFill>
              </a:rPr>
              <a:t>2021</a:t>
            </a:r>
            <a:r>
              <a:rPr lang="fa-IR" sz="1800" dirty="0" smtClean="0"/>
              <a:t>بازنگری </a:t>
            </a:r>
            <a:r>
              <a:rPr lang="fa-IR" sz="1800" dirty="0" smtClean="0"/>
              <a:t>گسترده انجام شده وآخرین یافته های علمی اعمال شده</a:t>
            </a:r>
            <a:endParaRPr lang="en-US" sz="1800" dirty="0">
              <a:solidFill>
                <a:srgbClr val="FF0000"/>
              </a:solidFill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641" y="1288974"/>
            <a:ext cx="11325340" cy="55690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04573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699" t="19315" r="29640" b="7769"/>
          <a:stretch/>
        </p:blipFill>
        <p:spPr>
          <a:xfrm>
            <a:off x="-1" y="0"/>
            <a:ext cx="5838939" cy="6334699"/>
          </a:xfrm>
        </p:spPr>
      </p:pic>
      <p:pic>
        <p:nvPicPr>
          <p:cNvPr id="5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807" t="18229" r="30431" b="6756"/>
          <a:stretch/>
        </p:blipFill>
        <p:spPr>
          <a:xfrm>
            <a:off x="5960125" y="0"/>
            <a:ext cx="6231876" cy="6858000"/>
          </a:xfrm>
        </p:spPr>
      </p:pic>
    </p:spTree>
    <p:extLst>
      <p:ext uri="{BB962C8B-B14F-4D97-AF65-F5344CB8AC3E}">
        <p14:creationId xmlns:p14="http://schemas.microsoft.com/office/powerpoint/2010/main" val="1330173958"/>
      </p:ext>
    </p:extLst>
  </p:cSld>
  <p:clrMapOvr>
    <a:masterClrMapping/>
  </p:clrMapOvr>
</p:sld>
</file>

<file path=ppt/theme/theme1.xml><?xml version="1.0" encoding="utf-8"?>
<a:theme xmlns:a="http://schemas.openxmlformats.org/drawingml/2006/main" name="Theme1">
  <a:themeElements>
    <a:clrScheme name="Depth">
      <a:dk1>
        <a:sysClr val="windowText" lastClr="000000"/>
      </a:dk1>
      <a:lt1>
        <a:sysClr val="window" lastClr="FFFFFF"/>
      </a:lt1>
      <a:dk2>
        <a:srgbClr val="455F51"/>
      </a:dk2>
      <a:lt2>
        <a:srgbClr val="94D7E4"/>
      </a:lt2>
      <a:accent1>
        <a:srgbClr val="41AEBD"/>
      </a:accent1>
      <a:accent2>
        <a:srgbClr val="97E9D5"/>
      </a:accent2>
      <a:accent3>
        <a:srgbClr val="A2CF49"/>
      </a:accent3>
      <a:accent4>
        <a:srgbClr val="608F3D"/>
      </a:accent4>
      <a:accent5>
        <a:srgbClr val="F4DE3A"/>
      </a:accent5>
      <a:accent6>
        <a:srgbClr val="FCB11C"/>
      </a:accent6>
      <a:hlink>
        <a:srgbClr val="FBCA98"/>
      </a:hlink>
      <a:folHlink>
        <a:srgbClr val="D3B86D"/>
      </a:folHlink>
    </a:clrScheme>
    <a:fontScheme name="Depth">
      <a:majorFont>
        <a:latin typeface="Corbel"/>
        <a:ea typeface=""/>
        <a:cs typeface=""/>
        <a:font script="Jpan" typeface="メイリオ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メイリオ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Depth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heme1" id="{6702C78E-D096-47B7-9EBD-38F19F4187FB}" vid="{F4237897-4CF2-42C6-826D-B5DA9E68F372}"/>
    </a:ext>
  </a:extLst>
</a:theme>
</file>

<file path=ppt/theme/theme10.xml><?xml version="1.0" encoding="utf-8"?>
<a:theme xmlns:a="http://schemas.openxmlformats.org/drawingml/2006/main" name="10_Theme1">
  <a:themeElements>
    <a:clrScheme name="Depth">
      <a:dk1>
        <a:sysClr val="windowText" lastClr="000000"/>
      </a:dk1>
      <a:lt1>
        <a:sysClr val="window" lastClr="FFFFFF"/>
      </a:lt1>
      <a:dk2>
        <a:srgbClr val="455F51"/>
      </a:dk2>
      <a:lt2>
        <a:srgbClr val="94D7E4"/>
      </a:lt2>
      <a:accent1>
        <a:srgbClr val="41AEBD"/>
      </a:accent1>
      <a:accent2>
        <a:srgbClr val="97E9D5"/>
      </a:accent2>
      <a:accent3>
        <a:srgbClr val="A2CF49"/>
      </a:accent3>
      <a:accent4>
        <a:srgbClr val="608F3D"/>
      </a:accent4>
      <a:accent5>
        <a:srgbClr val="F4DE3A"/>
      </a:accent5>
      <a:accent6>
        <a:srgbClr val="FCB11C"/>
      </a:accent6>
      <a:hlink>
        <a:srgbClr val="FBCA98"/>
      </a:hlink>
      <a:folHlink>
        <a:srgbClr val="D3B86D"/>
      </a:folHlink>
    </a:clrScheme>
    <a:fontScheme name="Depth">
      <a:majorFont>
        <a:latin typeface="Corbel"/>
        <a:ea typeface=""/>
        <a:cs typeface=""/>
        <a:font script="Jpan" typeface="メイリオ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メイリオ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Depth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heme1" id="{6702C78E-D096-47B7-9EBD-38F19F4187FB}" vid="{F4237897-4CF2-42C6-826D-B5DA9E68F372}"/>
    </a:ext>
  </a:extLst>
</a:theme>
</file>

<file path=ppt/theme/theme11.xml><?xml version="1.0" encoding="utf-8"?>
<a:theme xmlns:a="http://schemas.openxmlformats.org/drawingml/2006/main" name="11_Theme1">
  <a:themeElements>
    <a:clrScheme name="Depth">
      <a:dk1>
        <a:sysClr val="windowText" lastClr="000000"/>
      </a:dk1>
      <a:lt1>
        <a:sysClr val="window" lastClr="FFFFFF"/>
      </a:lt1>
      <a:dk2>
        <a:srgbClr val="455F51"/>
      </a:dk2>
      <a:lt2>
        <a:srgbClr val="94D7E4"/>
      </a:lt2>
      <a:accent1>
        <a:srgbClr val="41AEBD"/>
      </a:accent1>
      <a:accent2>
        <a:srgbClr val="97E9D5"/>
      </a:accent2>
      <a:accent3>
        <a:srgbClr val="A2CF49"/>
      </a:accent3>
      <a:accent4>
        <a:srgbClr val="608F3D"/>
      </a:accent4>
      <a:accent5>
        <a:srgbClr val="F4DE3A"/>
      </a:accent5>
      <a:accent6>
        <a:srgbClr val="FCB11C"/>
      </a:accent6>
      <a:hlink>
        <a:srgbClr val="FBCA98"/>
      </a:hlink>
      <a:folHlink>
        <a:srgbClr val="D3B86D"/>
      </a:folHlink>
    </a:clrScheme>
    <a:fontScheme name="Depth">
      <a:majorFont>
        <a:latin typeface="Corbel"/>
        <a:ea typeface=""/>
        <a:cs typeface=""/>
        <a:font script="Jpan" typeface="メイリオ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メイリオ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Depth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heme1" id="{6702C78E-D096-47B7-9EBD-38F19F4187FB}" vid="{F4237897-4CF2-42C6-826D-B5DA9E68F372}"/>
    </a:ext>
  </a:extLst>
</a:theme>
</file>

<file path=ppt/theme/theme12.xml><?xml version="1.0" encoding="utf-8"?>
<a:theme xmlns:a="http://schemas.openxmlformats.org/drawingml/2006/main" name="12_Theme1">
  <a:themeElements>
    <a:clrScheme name="Depth">
      <a:dk1>
        <a:sysClr val="windowText" lastClr="000000"/>
      </a:dk1>
      <a:lt1>
        <a:sysClr val="window" lastClr="FFFFFF"/>
      </a:lt1>
      <a:dk2>
        <a:srgbClr val="455F51"/>
      </a:dk2>
      <a:lt2>
        <a:srgbClr val="94D7E4"/>
      </a:lt2>
      <a:accent1>
        <a:srgbClr val="41AEBD"/>
      </a:accent1>
      <a:accent2>
        <a:srgbClr val="97E9D5"/>
      </a:accent2>
      <a:accent3>
        <a:srgbClr val="A2CF49"/>
      </a:accent3>
      <a:accent4>
        <a:srgbClr val="608F3D"/>
      </a:accent4>
      <a:accent5>
        <a:srgbClr val="F4DE3A"/>
      </a:accent5>
      <a:accent6>
        <a:srgbClr val="FCB11C"/>
      </a:accent6>
      <a:hlink>
        <a:srgbClr val="FBCA98"/>
      </a:hlink>
      <a:folHlink>
        <a:srgbClr val="D3B86D"/>
      </a:folHlink>
    </a:clrScheme>
    <a:fontScheme name="Depth">
      <a:majorFont>
        <a:latin typeface="Corbel"/>
        <a:ea typeface=""/>
        <a:cs typeface=""/>
        <a:font script="Jpan" typeface="メイリオ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メイリオ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Depth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heme1" id="{6702C78E-D096-47B7-9EBD-38F19F4187FB}" vid="{F4237897-4CF2-42C6-826D-B5DA9E68F372}"/>
    </a:ext>
  </a:extLst>
</a:theme>
</file>

<file path=ppt/theme/theme13.xml><?xml version="1.0" encoding="utf-8"?>
<a:theme xmlns:a="http://schemas.openxmlformats.org/drawingml/2006/main" name="13_Theme1">
  <a:themeElements>
    <a:clrScheme name="Depth">
      <a:dk1>
        <a:sysClr val="windowText" lastClr="000000"/>
      </a:dk1>
      <a:lt1>
        <a:sysClr val="window" lastClr="FFFFFF"/>
      </a:lt1>
      <a:dk2>
        <a:srgbClr val="455F51"/>
      </a:dk2>
      <a:lt2>
        <a:srgbClr val="94D7E4"/>
      </a:lt2>
      <a:accent1>
        <a:srgbClr val="41AEBD"/>
      </a:accent1>
      <a:accent2>
        <a:srgbClr val="97E9D5"/>
      </a:accent2>
      <a:accent3>
        <a:srgbClr val="A2CF49"/>
      </a:accent3>
      <a:accent4>
        <a:srgbClr val="608F3D"/>
      </a:accent4>
      <a:accent5>
        <a:srgbClr val="F4DE3A"/>
      </a:accent5>
      <a:accent6>
        <a:srgbClr val="FCB11C"/>
      </a:accent6>
      <a:hlink>
        <a:srgbClr val="FBCA98"/>
      </a:hlink>
      <a:folHlink>
        <a:srgbClr val="D3B86D"/>
      </a:folHlink>
    </a:clrScheme>
    <a:fontScheme name="Depth">
      <a:majorFont>
        <a:latin typeface="Corbel"/>
        <a:ea typeface=""/>
        <a:cs typeface=""/>
        <a:font script="Jpan" typeface="メイリオ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メイリオ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Depth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heme1" id="{6702C78E-D096-47B7-9EBD-38F19F4187FB}" vid="{F4237897-4CF2-42C6-826D-B5DA9E68F372}"/>
    </a:ext>
  </a:extLst>
</a:theme>
</file>

<file path=ppt/theme/theme14.xml><?xml version="1.0" encoding="utf-8"?>
<a:theme xmlns:a="http://schemas.openxmlformats.org/drawingml/2006/main" name="14_Theme1">
  <a:themeElements>
    <a:clrScheme name="Depth">
      <a:dk1>
        <a:sysClr val="windowText" lastClr="000000"/>
      </a:dk1>
      <a:lt1>
        <a:sysClr val="window" lastClr="FFFFFF"/>
      </a:lt1>
      <a:dk2>
        <a:srgbClr val="455F51"/>
      </a:dk2>
      <a:lt2>
        <a:srgbClr val="94D7E4"/>
      </a:lt2>
      <a:accent1>
        <a:srgbClr val="41AEBD"/>
      </a:accent1>
      <a:accent2>
        <a:srgbClr val="97E9D5"/>
      </a:accent2>
      <a:accent3>
        <a:srgbClr val="A2CF49"/>
      </a:accent3>
      <a:accent4>
        <a:srgbClr val="608F3D"/>
      </a:accent4>
      <a:accent5>
        <a:srgbClr val="F4DE3A"/>
      </a:accent5>
      <a:accent6>
        <a:srgbClr val="FCB11C"/>
      </a:accent6>
      <a:hlink>
        <a:srgbClr val="FBCA98"/>
      </a:hlink>
      <a:folHlink>
        <a:srgbClr val="D3B86D"/>
      </a:folHlink>
    </a:clrScheme>
    <a:fontScheme name="Depth">
      <a:majorFont>
        <a:latin typeface="Corbel"/>
        <a:ea typeface=""/>
        <a:cs typeface=""/>
        <a:font script="Jpan" typeface="メイリオ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メイリオ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Depth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heme1" id="{6702C78E-D096-47B7-9EBD-38F19F4187FB}" vid="{F4237897-4CF2-42C6-826D-B5DA9E68F372}"/>
    </a:ext>
  </a:extLst>
</a:theme>
</file>

<file path=ppt/theme/theme15.xml><?xml version="1.0" encoding="utf-8"?>
<a:theme xmlns:a="http://schemas.openxmlformats.org/drawingml/2006/main" name="15_Theme1">
  <a:themeElements>
    <a:clrScheme name="Depth">
      <a:dk1>
        <a:sysClr val="windowText" lastClr="000000"/>
      </a:dk1>
      <a:lt1>
        <a:sysClr val="window" lastClr="FFFFFF"/>
      </a:lt1>
      <a:dk2>
        <a:srgbClr val="455F51"/>
      </a:dk2>
      <a:lt2>
        <a:srgbClr val="94D7E4"/>
      </a:lt2>
      <a:accent1>
        <a:srgbClr val="41AEBD"/>
      </a:accent1>
      <a:accent2>
        <a:srgbClr val="97E9D5"/>
      </a:accent2>
      <a:accent3>
        <a:srgbClr val="A2CF49"/>
      </a:accent3>
      <a:accent4>
        <a:srgbClr val="608F3D"/>
      </a:accent4>
      <a:accent5>
        <a:srgbClr val="F4DE3A"/>
      </a:accent5>
      <a:accent6>
        <a:srgbClr val="FCB11C"/>
      </a:accent6>
      <a:hlink>
        <a:srgbClr val="FBCA98"/>
      </a:hlink>
      <a:folHlink>
        <a:srgbClr val="D3B86D"/>
      </a:folHlink>
    </a:clrScheme>
    <a:fontScheme name="Depth">
      <a:majorFont>
        <a:latin typeface="Corbel"/>
        <a:ea typeface=""/>
        <a:cs typeface=""/>
        <a:font script="Jpan" typeface="メイリオ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メイリオ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Depth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heme1" id="{6702C78E-D096-47B7-9EBD-38F19F4187FB}" vid="{F4237897-4CF2-42C6-826D-B5DA9E68F372}"/>
    </a:ext>
  </a:extLst>
</a:theme>
</file>

<file path=ppt/theme/theme16.xml><?xml version="1.0" encoding="utf-8"?>
<a:theme xmlns:a="http://schemas.openxmlformats.org/drawingml/2006/main" name="16_Theme1">
  <a:themeElements>
    <a:clrScheme name="Depth">
      <a:dk1>
        <a:sysClr val="windowText" lastClr="000000"/>
      </a:dk1>
      <a:lt1>
        <a:sysClr val="window" lastClr="FFFFFF"/>
      </a:lt1>
      <a:dk2>
        <a:srgbClr val="455F51"/>
      </a:dk2>
      <a:lt2>
        <a:srgbClr val="94D7E4"/>
      </a:lt2>
      <a:accent1>
        <a:srgbClr val="41AEBD"/>
      </a:accent1>
      <a:accent2>
        <a:srgbClr val="97E9D5"/>
      </a:accent2>
      <a:accent3>
        <a:srgbClr val="A2CF49"/>
      </a:accent3>
      <a:accent4>
        <a:srgbClr val="608F3D"/>
      </a:accent4>
      <a:accent5>
        <a:srgbClr val="F4DE3A"/>
      </a:accent5>
      <a:accent6>
        <a:srgbClr val="FCB11C"/>
      </a:accent6>
      <a:hlink>
        <a:srgbClr val="FBCA98"/>
      </a:hlink>
      <a:folHlink>
        <a:srgbClr val="D3B86D"/>
      </a:folHlink>
    </a:clrScheme>
    <a:fontScheme name="Depth">
      <a:majorFont>
        <a:latin typeface="Corbel"/>
        <a:ea typeface=""/>
        <a:cs typeface=""/>
        <a:font script="Jpan" typeface="メイリオ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メイリオ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Depth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heme1" id="{6702C78E-D096-47B7-9EBD-38F19F4187FB}" vid="{F4237897-4CF2-42C6-826D-B5DA9E68F372}"/>
    </a:ext>
  </a:extLst>
</a:theme>
</file>

<file path=ppt/theme/theme17.xml><?xml version="1.0" encoding="utf-8"?>
<a:theme xmlns:a="http://schemas.openxmlformats.org/drawingml/2006/main" name="17_Theme1">
  <a:themeElements>
    <a:clrScheme name="Depth">
      <a:dk1>
        <a:sysClr val="windowText" lastClr="000000"/>
      </a:dk1>
      <a:lt1>
        <a:sysClr val="window" lastClr="FFFFFF"/>
      </a:lt1>
      <a:dk2>
        <a:srgbClr val="455F51"/>
      </a:dk2>
      <a:lt2>
        <a:srgbClr val="94D7E4"/>
      </a:lt2>
      <a:accent1>
        <a:srgbClr val="41AEBD"/>
      </a:accent1>
      <a:accent2>
        <a:srgbClr val="97E9D5"/>
      </a:accent2>
      <a:accent3>
        <a:srgbClr val="A2CF49"/>
      </a:accent3>
      <a:accent4>
        <a:srgbClr val="608F3D"/>
      </a:accent4>
      <a:accent5>
        <a:srgbClr val="F4DE3A"/>
      </a:accent5>
      <a:accent6>
        <a:srgbClr val="FCB11C"/>
      </a:accent6>
      <a:hlink>
        <a:srgbClr val="FBCA98"/>
      </a:hlink>
      <a:folHlink>
        <a:srgbClr val="D3B86D"/>
      </a:folHlink>
    </a:clrScheme>
    <a:fontScheme name="Depth">
      <a:majorFont>
        <a:latin typeface="Corbel"/>
        <a:ea typeface=""/>
        <a:cs typeface=""/>
        <a:font script="Jpan" typeface="メイリオ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メイリオ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Depth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heme1" id="{6702C78E-D096-47B7-9EBD-38F19F4187FB}" vid="{F4237897-4CF2-42C6-826D-B5DA9E68F372}"/>
    </a:ext>
  </a:extLst>
</a:theme>
</file>

<file path=ppt/theme/theme18.xml><?xml version="1.0" encoding="utf-8"?>
<a:theme xmlns:a="http://schemas.openxmlformats.org/drawingml/2006/main" name="18_Theme1">
  <a:themeElements>
    <a:clrScheme name="Depth">
      <a:dk1>
        <a:sysClr val="windowText" lastClr="000000"/>
      </a:dk1>
      <a:lt1>
        <a:sysClr val="window" lastClr="FFFFFF"/>
      </a:lt1>
      <a:dk2>
        <a:srgbClr val="455F51"/>
      </a:dk2>
      <a:lt2>
        <a:srgbClr val="94D7E4"/>
      </a:lt2>
      <a:accent1>
        <a:srgbClr val="41AEBD"/>
      </a:accent1>
      <a:accent2>
        <a:srgbClr val="97E9D5"/>
      </a:accent2>
      <a:accent3>
        <a:srgbClr val="A2CF49"/>
      </a:accent3>
      <a:accent4>
        <a:srgbClr val="608F3D"/>
      </a:accent4>
      <a:accent5>
        <a:srgbClr val="F4DE3A"/>
      </a:accent5>
      <a:accent6>
        <a:srgbClr val="FCB11C"/>
      </a:accent6>
      <a:hlink>
        <a:srgbClr val="FBCA98"/>
      </a:hlink>
      <a:folHlink>
        <a:srgbClr val="D3B86D"/>
      </a:folHlink>
    </a:clrScheme>
    <a:fontScheme name="Depth">
      <a:majorFont>
        <a:latin typeface="Corbel"/>
        <a:ea typeface=""/>
        <a:cs typeface=""/>
        <a:font script="Jpan" typeface="メイリオ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メイリオ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Depth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heme1" id="{6702C78E-D096-47B7-9EBD-38F19F4187FB}" vid="{F4237897-4CF2-42C6-826D-B5DA9E68F372}"/>
    </a:ext>
  </a:extLst>
</a:theme>
</file>

<file path=ppt/theme/theme19.xml><?xml version="1.0" encoding="utf-8"?>
<a:theme xmlns:a="http://schemas.openxmlformats.org/drawingml/2006/main" name="19_Theme1">
  <a:themeElements>
    <a:clrScheme name="Depth">
      <a:dk1>
        <a:sysClr val="windowText" lastClr="000000"/>
      </a:dk1>
      <a:lt1>
        <a:sysClr val="window" lastClr="FFFFFF"/>
      </a:lt1>
      <a:dk2>
        <a:srgbClr val="455F51"/>
      </a:dk2>
      <a:lt2>
        <a:srgbClr val="94D7E4"/>
      </a:lt2>
      <a:accent1>
        <a:srgbClr val="41AEBD"/>
      </a:accent1>
      <a:accent2>
        <a:srgbClr val="97E9D5"/>
      </a:accent2>
      <a:accent3>
        <a:srgbClr val="A2CF49"/>
      </a:accent3>
      <a:accent4>
        <a:srgbClr val="608F3D"/>
      </a:accent4>
      <a:accent5>
        <a:srgbClr val="F4DE3A"/>
      </a:accent5>
      <a:accent6>
        <a:srgbClr val="FCB11C"/>
      </a:accent6>
      <a:hlink>
        <a:srgbClr val="FBCA98"/>
      </a:hlink>
      <a:folHlink>
        <a:srgbClr val="D3B86D"/>
      </a:folHlink>
    </a:clrScheme>
    <a:fontScheme name="Depth">
      <a:majorFont>
        <a:latin typeface="Corbel"/>
        <a:ea typeface=""/>
        <a:cs typeface=""/>
        <a:font script="Jpan" typeface="メイリオ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メイリオ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Depth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heme1" id="{6702C78E-D096-47B7-9EBD-38F19F4187FB}" vid="{F4237897-4CF2-42C6-826D-B5DA9E68F372}"/>
    </a:ext>
  </a:extLst>
</a:theme>
</file>

<file path=ppt/theme/theme2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0.xml><?xml version="1.0" encoding="utf-8"?>
<a:theme xmlns:a="http://schemas.openxmlformats.org/drawingml/2006/main" name="20_Theme1">
  <a:themeElements>
    <a:clrScheme name="Depth">
      <a:dk1>
        <a:sysClr val="windowText" lastClr="000000"/>
      </a:dk1>
      <a:lt1>
        <a:sysClr val="window" lastClr="FFFFFF"/>
      </a:lt1>
      <a:dk2>
        <a:srgbClr val="455F51"/>
      </a:dk2>
      <a:lt2>
        <a:srgbClr val="94D7E4"/>
      </a:lt2>
      <a:accent1>
        <a:srgbClr val="41AEBD"/>
      </a:accent1>
      <a:accent2>
        <a:srgbClr val="97E9D5"/>
      </a:accent2>
      <a:accent3>
        <a:srgbClr val="A2CF49"/>
      </a:accent3>
      <a:accent4>
        <a:srgbClr val="608F3D"/>
      </a:accent4>
      <a:accent5>
        <a:srgbClr val="F4DE3A"/>
      </a:accent5>
      <a:accent6>
        <a:srgbClr val="FCB11C"/>
      </a:accent6>
      <a:hlink>
        <a:srgbClr val="FBCA98"/>
      </a:hlink>
      <a:folHlink>
        <a:srgbClr val="D3B86D"/>
      </a:folHlink>
    </a:clrScheme>
    <a:fontScheme name="Depth">
      <a:majorFont>
        <a:latin typeface="Corbel"/>
        <a:ea typeface=""/>
        <a:cs typeface=""/>
        <a:font script="Jpan" typeface="メイリオ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メイリオ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Depth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heme1" id="{6702C78E-D096-47B7-9EBD-38F19F4187FB}" vid="{F4237897-4CF2-42C6-826D-B5DA9E68F372}"/>
    </a:ext>
  </a:extLst>
</a:theme>
</file>

<file path=ppt/theme/theme2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Theme1">
  <a:themeElements>
    <a:clrScheme name="Depth">
      <a:dk1>
        <a:sysClr val="windowText" lastClr="000000"/>
      </a:dk1>
      <a:lt1>
        <a:sysClr val="window" lastClr="FFFFFF"/>
      </a:lt1>
      <a:dk2>
        <a:srgbClr val="455F51"/>
      </a:dk2>
      <a:lt2>
        <a:srgbClr val="94D7E4"/>
      </a:lt2>
      <a:accent1>
        <a:srgbClr val="41AEBD"/>
      </a:accent1>
      <a:accent2>
        <a:srgbClr val="97E9D5"/>
      </a:accent2>
      <a:accent3>
        <a:srgbClr val="A2CF49"/>
      </a:accent3>
      <a:accent4>
        <a:srgbClr val="608F3D"/>
      </a:accent4>
      <a:accent5>
        <a:srgbClr val="F4DE3A"/>
      </a:accent5>
      <a:accent6>
        <a:srgbClr val="FCB11C"/>
      </a:accent6>
      <a:hlink>
        <a:srgbClr val="FBCA98"/>
      </a:hlink>
      <a:folHlink>
        <a:srgbClr val="D3B86D"/>
      </a:folHlink>
    </a:clrScheme>
    <a:fontScheme name="Depth">
      <a:majorFont>
        <a:latin typeface="Corbel"/>
        <a:ea typeface=""/>
        <a:cs typeface=""/>
        <a:font script="Jpan" typeface="メイリオ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メイリオ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Depth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heme1" id="{6702C78E-D096-47B7-9EBD-38F19F4187FB}" vid="{F4237897-4CF2-42C6-826D-B5DA9E68F372}"/>
    </a:ext>
  </a:extLst>
</a:theme>
</file>

<file path=ppt/theme/theme4.xml><?xml version="1.0" encoding="utf-8"?>
<a:theme xmlns:a="http://schemas.openxmlformats.org/drawingml/2006/main" name="3_Theme1">
  <a:themeElements>
    <a:clrScheme name="Depth">
      <a:dk1>
        <a:sysClr val="windowText" lastClr="000000"/>
      </a:dk1>
      <a:lt1>
        <a:sysClr val="window" lastClr="FFFFFF"/>
      </a:lt1>
      <a:dk2>
        <a:srgbClr val="455F51"/>
      </a:dk2>
      <a:lt2>
        <a:srgbClr val="94D7E4"/>
      </a:lt2>
      <a:accent1>
        <a:srgbClr val="41AEBD"/>
      </a:accent1>
      <a:accent2>
        <a:srgbClr val="97E9D5"/>
      </a:accent2>
      <a:accent3>
        <a:srgbClr val="A2CF49"/>
      </a:accent3>
      <a:accent4>
        <a:srgbClr val="608F3D"/>
      </a:accent4>
      <a:accent5>
        <a:srgbClr val="F4DE3A"/>
      </a:accent5>
      <a:accent6>
        <a:srgbClr val="FCB11C"/>
      </a:accent6>
      <a:hlink>
        <a:srgbClr val="FBCA98"/>
      </a:hlink>
      <a:folHlink>
        <a:srgbClr val="D3B86D"/>
      </a:folHlink>
    </a:clrScheme>
    <a:fontScheme name="Depth">
      <a:majorFont>
        <a:latin typeface="Corbel"/>
        <a:ea typeface=""/>
        <a:cs typeface=""/>
        <a:font script="Jpan" typeface="メイリオ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メイリオ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Depth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heme1" id="{6702C78E-D096-47B7-9EBD-38F19F4187FB}" vid="{F4237897-4CF2-42C6-826D-B5DA9E68F372}"/>
    </a:ext>
  </a:extLst>
</a:theme>
</file>

<file path=ppt/theme/theme5.xml><?xml version="1.0" encoding="utf-8"?>
<a:theme xmlns:a="http://schemas.openxmlformats.org/drawingml/2006/main" name="4_Theme1">
  <a:themeElements>
    <a:clrScheme name="Depth">
      <a:dk1>
        <a:sysClr val="windowText" lastClr="000000"/>
      </a:dk1>
      <a:lt1>
        <a:sysClr val="window" lastClr="FFFFFF"/>
      </a:lt1>
      <a:dk2>
        <a:srgbClr val="455F51"/>
      </a:dk2>
      <a:lt2>
        <a:srgbClr val="94D7E4"/>
      </a:lt2>
      <a:accent1>
        <a:srgbClr val="41AEBD"/>
      </a:accent1>
      <a:accent2>
        <a:srgbClr val="97E9D5"/>
      </a:accent2>
      <a:accent3>
        <a:srgbClr val="A2CF49"/>
      </a:accent3>
      <a:accent4>
        <a:srgbClr val="608F3D"/>
      </a:accent4>
      <a:accent5>
        <a:srgbClr val="F4DE3A"/>
      </a:accent5>
      <a:accent6>
        <a:srgbClr val="FCB11C"/>
      </a:accent6>
      <a:hlink>
        <a:srgbClr val="FBCA98"/>
      </a:hlink>
      <a:folHlink>
        <a:srgbClr val="D3B86D"/>
      </a:folHlink>
    </a:clrScheme>
    <a:fontScheme name="Depth">
      <a:majorFont>
        <a:latin typeface="Corbel"/>
        <a:ea typeface=""/>
        <a:cs typeface=""/>
        <a:font script="Jpan" typeface="メイリオ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メイリオ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Depth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heme1" id="{6702C78E-D096-47B7-9EBD-38F19F4187FB}" vid="{F4237897-4CF2-42C6-826D-B5DA9E68F372}"/>
    </a:ext>
  </a:extLst>
</a:theme>
</file>

<file path=ppt/theme/theme6.xml><?xml version="1.0" encoding="utf-8"?>
<a:theme xmlns:a="http://schemas.openxmlformats.org/drawingml/2006/main" name="6_Theme1">
  <a:themeElements>
    <a:clrScheme name="Depth">
      <a:dk1>
        <a:sysClr val="windowText" lastClr="000000"/>
      </a:dk1>
      <a:lt1>
        <a:sysClr val="window" lastClr="FFFFFF"/>
      </a:lt1>
      <a:dk2>
        <a:srgbClr val="455F51"/>
      </a:dk2>
      <a:lt2>
        <a:srgbClr val="94D7E4"/>
      </a:lt2>
      <a:accent1>
        <a:srgbClr val="41AEBD"/>
      </a:accent1>
      <a:accent2>
        <a:srgbClr val="97E9D5"/>
      </a:accent2>
      <a:accent3>
        <a:srgbClr val="A2CF49"/>
      </a:accent3>
      <a:accent4>
        <a:srgbClr val="608F3D"/>
      </a:accent4>
      <a:accent5>
        <a:srgbClr val="F4DE3A"/>
      </a:accent5>
      <a:accent6>
        <a:srgbClr val="FCB11C"/>
      </a:accent6>
      <a:hlink>
        <a:srgbClr val="FBCA98"/>
      </a:hlink>
      <a:folHlink>
        <a:srgbClr val="D3B86D"/>
      </a:folHlink>
    </a:clrScheme>
    <a:fontScheme name="Depth">
      <a:majorFont>
        <a:latin typeface="Corbel"/>
        <a:ea typeface=""/>
        <a:cs typeface=""/>
        <a:font script="Jpan" typeface="メイリオ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メイリオ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Depth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heme1" id="{6702C78E-D096-47B7-9EBD-38F19F4187FB}" vid="{F4237897-4CF2-42C6-826D-B5DA9E68F372}"/>
    </a:ext>
  </a:extLst>
</a:theme>
</file>

<file path=ppt/theme/theme7.xml><?xml version="1.0" encoding="utf-8"?>
<a:theme xmlns:a="http://schemas.openxmlformats.org/drawingml/2006/main" name="7_Theme1">
  <a:themeElements>
    <a:clrScheme name="Depth">
      <a:dk1>
        <a:sysClr val="windowText" lastClr="000000"/>
      </a:dk1>
      <a:lt1>
        <a:sysClr val="window" lastClr="FFFFFF"/>
      </a:lt1>
      <a:dk2>
        <a:srgbClr val="455F51"/>
      </a:dk2>
      <a:lt2>
        <a:srgbClr val="94D7E4"/>
      </a:lt2>
      <a:accent1>
        <a:srgbClr val="41AEBD"/>
      </a:accent1>
      <a:accent2>
        <a:srgbClr val="97E9D5"/>
      </a:accent2>
      <a:accent3>
        <a:srgbClr val="A2CF49"/>
      </a:accent3>
      <a:accent4>
        <a:srgbClr val="608F3D"/>
      </a:accent4>
      <a:accent5>
        <a:srgbClr val="F4DE3A"/>
      </a:accent5>
      <a:accent6>
        <a:srgbClr val="FCB11C"/>
      </a:accent6>
      <a:hlink>
        <a:srgbClr val="FBCA98"/>
      </a:hlink>
      <a:folHlink>
        <a:srgbClr val="D3B86D"/>
      </a:folHlink>
    </a:clrScheme>
    <a:fontScheme name="Depth">
      <a:majorFont>
        <a:latin typeface="Corbel"/>
        <a:ea typeface=""/>
        <a:cs typeface=""/>
        <a:font script="Jpan" typeface="メイリオ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メイリオ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Depth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heme1" id="{6702C78E-D096-47B7-9EBD-38F19F4187FB}" vid="{F4237897-4CF2-42C6-826D-B5DA9E68F372}"/>
    </a:ext>
  </a:extLst>
</a:theme>
</file>

<file path=ppt/theme/theme8.xml><?xml version="1.0" encoding="utf-8"?>
<a:theme xmlns:a="http://schemas.openxmlformats.org/drawingml/2006/main" name="8_Theme1">
  <a:themeElements>
    <a:clrScheme name="Depth">
      <a:dk1>
        <a:sysClr val="windowText" lastClr="000000"/>
      </a:dk1>
      <a:lt1>
        <a:sysClr val="window" lastClr="FFFFFF"/>
      </a:lt1>
      <a:dk2>
        <a:srgbClr val="455F51"/>
      </a:dk2>
      <a:lt2>
        <a:srgbClr val="94D7E4"/>
      </a:lt2>
      <a:accent1>
        <a:srgbClr val="41AEBD"/>
      </a:accent1>
      <a:accent2>
        <a:srgbClr val="97E9D5"/>
      </a:accent2>
      <a:accent3>
        <a:srgbClr val="A2CF49"/>
      </a:accent3>
      <a:accent4>
        <a:srgbClr val="608F3D"/>
      </a:accent4>
      <a:accent5>
        <a:srgbClr val="F4DE3A"/>
      </a:accent5>
      <a:accent6>
        <a:srgbClr val="FCB11C"/>
      </a:accent6>
      <a:hlink>
        <a:srgbClr val="FBCA98"/>
      </a:hlink>
      <a:folHlink>
        <a:srgbClr val="D3B86D"/>
      </a:folHlink>
    </a:clrScheme>
    <a:fontScheme name="Depth">
      <a:majorFont>
        <a:latin typeface="Corbel"/>
        <a:ea typeface=""/>
        <a:cs typeface=""/>
        <a:font script="Jpan" typeface="メイリオ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メイリオ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Depth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heme1" id="{6702C78E-D096-47B7-9EBD-38F19F4187FB}" vid="{F4237897-4CF2-42C6-826D-B5DA9E68F372}"/>
    </a:ext>
  </a:extLst>
</a:theme>
</file>

<file path=ppt/theme/theme9.xml><?xml version="1.0" encoding="utf-8"?>
<a:theme xmlns:a="http://schemas.openxmlformats.org/drawingml/2006/main" name="9_Theme1">
  <a:themeElements>
    <a:clrScheme name="Depth">
      <a:dk1>
        <a:sysClr val="windowText" lastClr="000000"/>
      </a:dk1>
      <a:lt1>
        <a:sysClr val="window" lastClr="FFFFFF"/>
      </a:lt1>
      <a:dk2>
        <a:srgbClr val="455F51"/>
      </a:dk2>
      <a:lt2>
        <a:srgbClr val="94D7E4"/>
      </a:lt2>
      <a:accent1>
        <a:srgbClr val="41AEBD"/>
      </a:accent1>
      <a:accent2>
        <a:srgbClr val="97E9D5"/>
      </a:accent2>
      <a:accent3>
        <a:srgbClr val="A2CF49"/>
      </a:accent3>
      <a:accent4>
        <a:srgbClr val="608F3D"/>
      </a:accent4>
      <a:accent5>
        <a:srgbClr val="F4DE3A"/>
      </a:accent5>
      <a:accent6>
        <a:srgbClr val="FCB11C"/>
      </a:accent6>
      <a:hlink>
        <a:srgbClr val="FBCA98"/>
      </a:hlink>
      <a:folHlink>
        <a:srgbClr val="D3B86D"/>
      </a:folHlink>
    </a:clrScheme>
    <a:fontScheme name="Depth">
      <a:majorFont>
        <a:latin typeface="Corbel"/>
        <a:ea typeface=""/>
        <a:cs typeface=""/>
        <a:font script="Jpan" typeface="メイリオ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メイリオ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Depth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heme1" id="{6702C78E-D096-47B7-9EBD-38F19F4187FB}" vid="{F4237897-4CF2-42C6-826D-B5DA9E68F372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426</TotalTime>
  <Words>2371</Words>
  <Application>Microsoft Office PowerPoint</Application>
  <PresentationFormat>Widescreen</PresentationFormat>
  <Paragraphs>217</Paragraphs>
  <Slides>40</Slides>
  <Notes>1</Notes>
  <HiddenSlides>0</HiddenSlides>
  <MMClips>0</MMClips>
  <ScaleCrop>false</ScaleCrop>
  <HeadingPairs>
    <vt:vector size="8" baseType="variant">
      <vt:variant>
        <vt:lpstr>Fonts Used</vt:lpstr>
      </vt:variant>
      <vt:variant>
        <vt:i4>7</vt:i4>
      </vt:variant>
      <vt:variant>
        <vt:lpstr>Theme</vt:lpstr>
      </vt:variant>
      <vt:variant>
        <vt:i4>20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40</vt:i4>
      </vt:variant>
    </vt:vector>
  </HeadingPairs>
  <TitlesOfParts>
    <vt:vector size="68" baseType="lpstr">
      <vt:lpstr>Arial</vt:lpstr>
      <vt:lpstr>B Nazanin</vt:lpstr>
      <vt:lpstr>Calibri</vt:lpstr>
      <vt:lpstr>Calibri Light</vt:lpstr>
      <vt:lpstr>Corbel</vt:lpstr>
      <vt:lpstr>Times New Roman</vt:lpstr>
      <vt:lpstr>Wingdings</vt:lpstr>
      <vt:lpstr>Theme1</vt:lpstr>
      <vt:lpstr>Office Theme</vt:lpstr>
      <vt:lpstr>2_Theme1</vt:lpstr>
      <vt:lpstr>3_Theme1</vt:lpstr>
      <vt:lpstr>4_Theme1</vt:lpstr>
      <vt:lpstr>6_Theme1</vt:lpstr>
      <vt:lpstr>7_Theme1</vt:lpstr>
      <vt:lpstr>8_Theme1</vt:lpstr>
      <vt:lpstr>9_Theme1</vt:lpstr>
      <vt:lpstr>10_Theme1</vt:lpstr>
      <vt:lpstr>11_Theme1</vt:lpstr>
      <vt:lpstr>12_Theme1</vt:lpstr>
      <vt:lpstr>13_Theme1</vt:lpstr>
      <vt:lpstr>14_Theme1</vt:lpstr>
      <vt:lpstr>15_Theme1</vt:lpstr>
      <vt:lpstr>16_Theme1</vt:lpstr>
      <vt:lpstr>17_Theme1</vt:lpstr>
      <vt:lpstr>18_Theme1</vt:lpstr>
      <vt:lpstr>19_Theme1</vt:lpstr>
      <vt:lpstr>20_Theme1</vt:lpstr>
      <vt:lpstr>Acrobat Document</vt:lpstr>
      <vt:lpstr>PowerPoint Presentation</vt:lpstr>
      <vt:lpstr>PowerPoint Presentation</vt:lpstr>
      <vt:lpstr>تقاضا برای گوشت و محصولات حیوانی باعث افزایش تقاضا برای تولید تجاری محصولات حیوانی و همینطور تولید خوراک صنعتی دام شده است </vt:lpstr>
      <vt:lpstr>PowerPoint Presentation</vt:lpstr>
      <vt:lpstr>     مثال :بازار خوراک گاو در سال 2021 حدود 81.67 بیلیون دلار بوده است که در سال 2027 به حدود 100.97 بیلیون دلار میرسد نرخ متوسط رشد 3.35% در این فاصله زمانی گزارش شده است</vt:lpstr>
      <vt:lpstr>خوراک دام یک نقش مهم در صنعت تولید غذا دارد</vt:lpstr>
      <vt:lpstr>   یک نشریه ای تحت عنوان</vt:lpstr>
      <vt:lpstr>اولین انتشا ر 2010 هدف و محتوا: افزایش دانش و بهبود سلامت خوراک در شرایط تولید در کارخانه کشورهای زیادی پذیرفتن و بکار میبرند در چاپ جدید 2021بازنگری گسترده انجام شده وآخرین یافته های علمی اعمال شده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Technology helps overcome specific feed industry challenge </vt:lpstr>
      <vt:lpstr> Digitalization of livestock management</vt:lpstr>
      <vt:lpstr>PowerPoint Presentation</vt:lpstr>
      <vt:lpstr>Review of the feed industry from historical perspective</vt:lpstr>
      <vt:lpstr>Early development in animal feed production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The future of feed</vt:lpstr>
      <vt:lpstr>PowerPoint Presentation</vt:lpstr>
      <vt:lpstr>PowerPoint Presentation</vt:lpstr>
      <vt:lpstr>PowerPoint Presentation</vt:lpstr>
      <vt:lpstr>PowerPoint Presentation</vt:lpstr>
      <vt:lpstr> از این تعداد ١۵٢ واحد خوراک دام و طیور، ٢٣ واحد خوراک آبزیان، ١٠۴ واحد خوراک دام، ١٠٩ واحد خوراک طیور، ٣ واحد خوراک دام و آبزیان و ۵ واحد خوراک طیور و آبزیان را در خط تولیدشان دارند. در واقع ٣٢/٩٪‏ از  کارخانجات تحت مطالعه خط تولید خوراک دام و طیور را دارند.     بیشترین تعداد کارخانجات فعال و دارای پروانه بهداشتی را استان مازندران با ۴٨ واحد و کمترین را استان لرستان با ٢ واحد ثبت کرده است. البته گزارشات دیگر استان خراسان رضوی را به عنوان بیشترین تعداد واحد  مستقر معرفی می کند و مازندران در رتبه بعدی قرار می گیرد   ظرفیت تولید خوراک دام کشور 21 میلیون تن است.</vt:lpstr>
      <vt:lpstr>PowerPoint Presentation</vt:lpstr>
      <vt:lpstr>PowerPoint Presentation</vt:lpstr>
      <vt:lpstr>Export of Animal Feed (Iran)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agric</dc:creator>
  <cp:lastModifiedBy>agric</cp:lastModifiedBy>
  <cp:revision>76</cp:revision>
  <dcterms:created xsi:type="dcterms:W3CDTF">2022-12-14T06:38:25Z</dcterms:created>
  <dcterms:modified xsi:type="dcterms:W3CDTF">2022-12-17T16:46:22Z</dcterms:modified>
</cp:coreProperties>
</file>